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448" r:id="rId5"/>
    <p:sldId id="2462" r:id="rId6"/>
    <p:sldId id="259" r:id="rId7"/>
    <p:sldId id="2465" r:id="rId8"/>
    <p:sldId id="2451" r:id="rId9"/>
    <p:sldId id="2469" r:id="rId10"/>
    <p:sldId id="2472" r:id="rId11"/>
    <p:sldId id="2468" r:id="rId12"/>
    <p:sldId id="2457" r:id="rId13"/>
    <p:sldId id="2473" r:id="rId14"/>
    <p:sldId id="2475" r:id="rId15"/>
    <p:sldId id="2474" r:id="rId16"/>
    <p:sldId id="2436" r:id="rId17"/>
    <p:sldId id="262" r:id="rId18"/>
    <p:sldId id="2467" r:id="rId19"/>
    <p:sldId id="2471" r:id="rId20"/>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840" userDrawn="1">
          <p15:clr>
            <a:srgbClr val="A4A3A4"/>
          </p15:clr>
        </p15:guide>
        <p15:guide id="3" orient="horz" pos="14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3B"/>
    <a:srgbClr val="898989"/>
    <a:srgbClr val="2F3342"/>
    <a:srgbClr val="A53F52"/>
    <a:srgbClr val="2C2153"/>
    <a:srgbClr val="E99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B6ACE-F2F3-481D-BAF3-B2C4E481B742}" v="405" dt="2023-05-19T15:24:12.803"/>
    <p1510:client id="{FF20A5BE-794C-4489-B1AA-08A321811781}" v="12" dt="2023-05-18T22:53:15.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796" y="-1244"/>
      </p:cViewPr>
      <p:guideLst>
        <p:guide orient="horz" pos="1992"/>
        <p:guide pos="3840"/>
        <p:guide orient="horz" pos="141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RIQUE REGALADO CESAR JORGE" userId="ccd4a68e-791f-4e29-849a-ac8ce629fe13" providerId="ADAL" clId="{DBF3326D-8F89-44B5-A2D3-BEE0429C45E5}"/>
    <pc:docChg chg="undo custSel addSld delSld modSld">
      <pc:chgData name="MANRIQUE REGALADO CESAR JORGE" userId="ccd4a68e-791f-4e29-849a-ac8ce629fe13" providerId="ADAL" clId="{DBF3326D-8F89-44B5-A2D3-BEE0429C45E5}" dt="2023-05-15T20:07:09.414" v="2055"/>
      <pc:docMkLst>
        <pc:docMk/>
      </pc:docMkLst>
      <pc:sldChg chg="modSp mod">
        <pc:chgData name="MANRIQUE REGALADO CESAR JORGE" userId="ccd4a68e-791f-4e29-849a-ac8ce629fe13" providerId="ADAL" clId="{DBF3326D-8F89-44B5-A2D3-BEE0429C45E5}" dt="2023-05-15T19:54:09.544" v="1282" actId="27636"/>
        <pc:sldMkLst>
          <pc:docMk/>
          <pc:sldMk cId="1325373587" sldId="259"/>
        </pc:sldMkLst>
        <pc:spChg chg="mod">
          <ac:chgData name="MANRIQUE REGALADO CESAR JORGE" userId="ccd4a68e-791f-4e29-849a-ac8ce629fe13" providerId="ADAL" clId="{DBF3326D-8F89-44B5-A2D3-BEE0429C45E5}" dt="2023-05-15T19:54:09.544" v="1282" actId="27636"/>
          <ac:spMkLst>
            <pc:docMk/>
            <pc:sldMk cId="1325373587" sldId="259"/>
            <ac:spMk id="9" creationId="{256319DF-036A-473B-95D3-C5F6FF849FD4}"/>
          </ac:spMkLst>
        </pc:spChg>
      </pc:sldChg>
      <pc:sldChg chg="del">
        <pc:chgData name="MANRIQUE REGALADO CESAR JORGE" userId="ccd4a68e-791f-4e29-849a-ac8ce629fe13" providerId="ADAL" clId="{DBF3326D-8F89-44B5-A2D3-BEE0429C45E5}" dt="2023-05-15T19:55:14.536" v="1292" actId="2696"/>
        <pc:sldMkLst>
          <pc:docMk/>
          <pc:sldMk cId="2720361709" sldId="260"/>
        </pc:sldMkLst>
      </pc:sldChg>
      <pc:sldChg chg="modSp mod">
        <pc:chgData name="MANRIQUE REGALADO CESAR JORGE" userId="ccd4a68e-791f-4e29-849a-ac8ce629fe13" providerId="ADAL" clId="{DBF3326D-8F89-44B5-A2D3-BEE0429C45E5}" dt="2023-05-15T20:05:29.624" v="2048" actId="20577"/>
        <pc:sldMkLst>
          <pc:docMk/>
          <pc:sldMk cId="927727573" sldId="2436"/>
        </pc:sldMkLst>
        <pc:spChg chg="mod">
          <ac:chgData name="MANRIQUE REGALADO CESAR JORGE" userId="ccd4a68e-791f-4e29-849a-ac8ce629fe13" providerId="ADAL" clId="{DBF3326D-8F89-44B5-A2D3-BEE0429C45E5}" dt="2023-05-15T20:05:29.624" v="2048" actId="20577"/>
          <ac:spMkLst>
            <pc:docMk/>
            <pc:sldMk cId="927727573" sldId="2436"/>
            <ac:spMk id="3" creationId="{C747C414-85D9-40D6-9BB3-5AF68A84F413}"/>
          </ac:spMkLst>
        </pc:spChg>
        <pc:spChg chg="mod">
          <ac:chgData name="MANRIQUE REGALADO CESAR JORGE" userId="ccd4a68e-791f-4e29-849a-ac8ce629fe13" providerId="ADAL" clId="{DBF3326D-8F89-44B5-A2D3-BEE0429C45E5}" dt="2023-05-15T20:04:12.105" v="1926" actId="20577"/>
          <ac:spMkLst>
            <pc:docMk/>
            <pc:sldMk cId="927727573" sldId="2436"/>
            <ac:spMk id="8" creationId="{0B070B25-2BBC-49AC-9CFA-1CD7195DF2D6}"/>
          </ac:spMkLst>
        </pc:spChg>
        <pc:spChg chg="mod">
          <ac:chgData name="MANRIQUE REGALADO CESAR JORGE" userId="ccd4a68e-791f-4e29-849a-ac8ce629fe13" providerId="ADAL" clId="{DBF3326D-8F89-44B5-A2D3-BEE0429C45E5}" dt="2023-05-15T20:04:43.976" v="1945" actId="20577"/>
          <ac:spMkLst>
            <pc:docMk/>
            <pc:sldMk cId="927727573" sldId="2436"/>
            <ac:spMk id="9" creationId="{9E2524A0-105C-4170-BB48-CD0756FB3DFE}"/>
          </ac:spMkLst>
        </pc:spChg>
        <pc:spChg chg="mod">
          <ac:chgData name="MANRIQUE REGALADO CESAR JORGE" userId="ccd4a68e-791f-4e29-849a-ac8ce629fe13" providerId="ADAL" clId="{DBF3326D-8F89-44B5-A2D3-BEE0429C45E5}" dt="2023-05-15T20:05:18.307" v="2036" actId="1076"/>
          <ac:spMkLst>
            <pc:docMk/>
            <pc:sldMk cId="927727573" sldId="2436"/>
            <ac:spMk id="10" creationId="{6E57A531-5B0F-485D-A015-BC78AD089BA6}"/>
          </ac:spMkLst>
        </pc:spChg>
      </pc:sldChg>
      <pc:sldChg chg="del">
        <pc:chgData name="MANRIQUE REGALADO CESAR JORGE" userId="ccd4a68e-791f-4e29-849a-ac8ce629fe13" providerId="ADAL" clId="{DBF3326D-8F89-44B5-A2D3-BEE0429C45E5}" dt="2023-05-15T19:55:08.435" v="1291" actId="2696"/>
        <pc:sldMkLst>
          <pc:docMk/>
          <pc:sldMk cId="839779156" sldId="2450"/>
        </pc:sldMkLst>
      </pc:sldChg>
      <pc:sldChg chg="modSp mod">
        <pc:chgData name="MANRIQUE REGALADO CESAR JORGE" userId="ccd4a68e-791f-4e29-849a-ac8ce629fe13" providerId="ADAL" clId="{DBF3326D-8F89-44B5-A2D3-BEE0429C45E5}" dt="2023-05-15T19:54:48.682" v="1290" actId="20577"/>
        <pc:sldMkLst>
          <pc:docMk/>
          <pc:sldMk cId="2944765398" sldId="2451"/>
        </pc:sldMkLst>
        <pc:spChg chg="mod">
          <ac:chgData name="MANRIQUE REGALADO CESAR JORGE" userId="ccd4a68e-791f-4e29-849a-ac8ce629fe13" providerId="ADAL" clId="{DBF3326D-8F89-44B5-A2D3-BEE0429C45E5}" dt="2023-05-15T19:54:48.682" v="1290" actId="20577"/>
          <ac:spMkLst>
            <pc:docMk/>
            <pc:sldMk cId="2944765398" sldId="2451"/>
            <ac:spMk id="3" creationId="{1D24B42B-925B-494C-A986-BD85E8117E1E}"/>
          </ac:spMkLst>
        </pc:spChg>
      </pc:sldChg>
      <pc:sldChg chg="del">
        <pc:chgData name="MANRIQUE REGALADO CESAR JORGE" userId="ccd4a68e-791f-4e29-849a-ac8ce629fe13" providerId="ADAL" clId="{DBF3326D-8F89-44B5-A2D3-BEE0429C45E5}" dt="2023-05-15T19:55:26.609" v="1293" actId="2696"/>
        <pc:sldMkLst>
          <pc:docMk/>
          <pc:sldMk cId="2129108354" sldId="2453"/>
        </pc:sldMkLst>
      </pc:sldChg>
      <pc:sldChg chg="modSp mod">
        <pc:chgData name="MANRIQUE REGALADO CESAR JORGE" userId="ccd4a68e-791f-4e29-849a-ac8ce629fe13" providerId="ADAL" clId="{DBF3326D-8F89-44B5-A2D3-BEE0429C45E5}" dt="2023-05-15T20:03:59.072" v="1910" actId="20577"/>
        <pc:sldMkLst>
          <pc:docMk/>
          <pc:sldMk cId="3516891798" sldId="2456"/>
        </pc:sldMkLst>
        <pc:spChg chg="mod">
          <ac:chgData name="MANRIQUE REGALADO CESAR JORGE" userId="ccd4a68e-791f-4e29-849a-ac8ce629fe13" providerId="ADAL" clId="{DBF3326D-8F89-44B5-A2D3-BEE0429C45E5}" dt="2023-05-15T20:03:59.072" v="1910" actId="20577"/>
          <ac:spMkLst>
            <pc:docMk/>
            <pc:sldMk cId="3516891798" sldId="2456"/>
            <ac:spMk id="14" creationId="{79248A72-A597-48DF-A270-3389F5D209C0}"/>
          </ac:spMkLst>
        </pc:spChg>
      </pc:sldChg>
      <pc:sldChg chg="addSp delSp modSp mod">
        <pc:chgData name="MANRIQUE REGALADO CESAR JORGE" userId="ccd4a68e-791f-4e29-849a-ac8ce629fe13" providerId="ADAL" clId="{DBF3326D-8F89-44B5-A2D3-BEE0429C45E5}" dt="2023-05-15T19:28:03.413" v="144" actId="34135"/>
        <pc:sldMkLst>
          <pc:docMk/>
          <pc:sldMk cId="1649098948" sldId="2462"/>
        </pc:sldMkLst>
        <pc:spChg chg="mod">
          <ac:chgData name="MANRIQUE REGALADO CESAR JORGE" userId="ccd4a68e-791f-4e29-849a-ac8ce629fe13" providerId="ADAL" clId="{DBF3326D-8F89-44B5-A2D3-BEE0429C45E5}" dt="2023-05-15T19:28:03.413" v="144" actId="34135"/>
          <ac:spMkLst>
            <pc:docMk/>
            <pc:sldMk cId="1649098948" sldId="2462"/>
            <ac:spMk id="2" creationId="{BE3A87B3-0A27-4EE9-979E-B69581E476F0}"/>
          </ac:spMkLst>
        </pc:spChg>
        <pc:spChg chg="add del mod">
          <ac:chgData name="MANRIQUE REGALADO CESAR JORGE" userId="ccd4a68e-791f-4e29-849a-ac8ce629fe13" providerId="ADAL" clId="{DBF3326D-8F89-44B5-A2D3-BEE0429C45E5}" dt="2023-05-15T19:22:54.750" v="58" actId="478"/>
          <ac:spMkLst>
            <pc:docMk/>
            <pc:sldMk cId="1649098948" sldId="2462"/>
            <ac:spMk id="4" creationId="{4E19D84F-31E8-4EC0-6086-325C24502817}"/>
          </ac:spMkLst>
        </pc:spChg>
        <pc:spChg chg="add mod">
          <ac:chgData name="MANRIQUE REGALADO CESAR JORGE" userId="ccd4a68e-791f-4e29-849a-ac8ce629fe13" providerId="ADAL" clId="{DBF3326D-8F89-44B5-A2D3-BEE0429C45E5}" dt="2023-05-15T19:28:03.413" v="144" actId="34135"/>
          <ac:spMkLst>
            <pc:docMk/>
            <pc:sldMk cId="1649098948" sldId="2462"/>
            <ac:spMk id="5" creationId="{9C1CA17A-BBD6-9504-A46A-6F21EB9BA069}"/>
          </ac:spMkLst>
        </pc:spChg>
        <pc:spChg chg="del">
          <ac:chgData name="MANRIQUE REGALADO CESAR JORGE" userId="ccd4a68e-791f-4e29-849a-ac8ce629fe13" providerId="ADAL" clId="{DBF3326D-8F89-44B5-A2D3-BEE0429C45E5}" dt="2023-05-15T19:22:49.829" v="57" actId="478"/>
          <ac:spMkLst>
            <pc:docMk/>
            <pc:sldMk cId="1649098948" sldId="2462"/>
            <ac:spMk id="6" creationId="{F3C89A40-EEAA-43AB-9A3A-B2CFDE450F1B}"/>
          </ac:spMkLst>
        </pc:spChg>
        <pc:spChg chg="mod">
          <ac:chgData name="MANRIQUE REGALADO CESAR JORGE" userId="ccd4a68e-791f-4e29-849a-ac8ce629fe13" providerId="ADAL" clId="{DBF3326D-8F89-44B5-A2D3-BEE0429C45E5}" dt="2023-05-15T19:24:11.328" v="79" actId="20577"/>
          <ac:spMkLst>
            <pc:docMk/>
            <pc:sldMk cId="1649098948" sldId="2462"/>
            <ac:spMk id="7" creationId="{F29F8048-1E86-48F4-B246-D2F8C54B7EB1}"/>
          </ac:spMkLst>
        </pc:spChg>
        <pc:spChg chg="add mod ord">
          <ac:chgData name="MANRIQUE REGALADO CESAR JORGE" userId="ccd4a68e-791f-4e29-849a-ac8ce629fe13" providerId="ADAL" clId="{DBF3326D-8F89-44B5-A2D3-BEE0429C45E5}" dt="2023-05-15T19:28:03.413" v="144" actId="34135"/>
          <ac:spMkLst>
            <pc:docMk/>
            <pc:sldMk cId="1649098948" sldId="2462"/>
            <ac:spMk id="9" creationId="{F11EBED3-EEFB-289E-887F-6A12945C4445}"/>
          </ac:spMkLst>
        </pc:spChg>
      </pc:sldChg>
      <pc:sldChg chg="addSp delSp modSp add mod modShow">
        <pc:chgData name="MANRIQUE REGALADO CESAR JORGE" userId="ccd4a68e-791f-4e29-849a-ac8ce629fe13" providerId="ADAL" clId="{DBF3326D-8F89-44B5-A2D3-BEE0429C45E5}" dt="2023-05-15T20:06:57.950" v="2054"/>
        <pc:sldMkLst>
          <pc:docMk/>
          <pc:sldMk cId="1021472844" sldId="2463"/>
        </pc:sldMkLst>
        <pc:spChg chg="del">
          <ac:chgData name="MANRIQUE REGALADO CESAR JORGE" userId="ccd4a68e-791f-4e29-849a-ac8ce629fe13" providerId="ADAL" clId="{DBF3326D-8F89-44B5-A2D3-BEE0429C45E5}" dt="2023-05-15T19:49:16.562" v="914" actId="478"/>
          <ac:spMkLst>
            <pc:docMk/>
            <pc:sldMk cId="1021472844" sldId="2463"/>
            <ac:spMk id="3" creationId="{C747C414-85D9-40D6-9BB3-5AF68A84F413}"/>
          </ac:spMkLst>
        </pc:spChg>
        <pc:spChg chg="add del mod">
          <ac:chgData name="MANRIQUE REGALADO CESAR JORGE" userId="ccd4a68e-791f-4e29-849a-ac8ce629fe13" providerId="ADAL" clId="{DBF3326D-8F89-44B5-A2D3-BEE0429C45E5}" dt="2023-05-15T19:49:25.515" v="917" actId="478"/>
          <ac:spMkLst>
            <pc:docMk/>
            <pc:sldMk cId="1021472844" sldId="2463"/>
            <ac:spMk id="4" creationId="{8F1D8CCD-8E9F-F641-6BB0-8603E995DB86}"/>
          </ac:spMkLst>
        </pc:spChg>
        <pc:spChg chg="del">
          <ac:chgData name="MANRIQUE REGALADO CESAR JORGE" userId="ccd4a68e-791f-4e29-849a-ac8ce629fe13" providerId="ADAL" clId="{DBF3326D-8F89-44B5-A2D3-BEE0429C45E5}" dt="2023-05-15T19:49:55.273" v="926" actId="478"/>
          <ac:spMkLst>
            <pc:docMk/>
            <pc:sldMk cId="1021472844" sldId="2463"/>
            <ac:spMk id="6" creationId="{4F7706BE-EF2E-459C-8778-01DDD354C634}"/>
          </ac:spMkLst>
        </pc:spChg>
        <pc:spChg chg="add del mod">
          <ac:chgData name="MANRIQUE REGALADO CESAR JORGE" userId="ccd4a68e-791f-4e29-849a-ac8ce629fe13" providerId="ADAL" clId="{DBF3326D-8F89-44B5-A2D3-BEE0429C45E5}" dt="2023-05-15T19:49:41.572" v="922" actId="478"/>
          <ac:spMkLst>
            <pc:docMk/>
            <pc:sldMk cId="1021472844" sldId="2463"/>
            <ac:spMk id="7" creationId="{713B5E2A-16DD-5F7A-55ED-C0A615B1BB8F}"/>
          </ac:spMkLst>
        </pc:spChg>
        <pc:spChg chg="del">
          <ac:chgData name="MANRIQUE REGALADO CESAR JORGE" userId="ccd4a68e-791f-4e29-849a-ac8ce629fe13" providerId="ADAL" clId="{DBF3326D-8F89-44B5-A2D3-BEE0429C45E5}" dt="2023-05-15T19:49:51.362" v="924" actId="478"/>
          <ac:spMkLst>
            <pc:docMk/>
            <pc:sldMk cId="1021472844" sldId="2463"/>
            <ac:spMk id="8" creationId="{0B070B25-2BBC-49AC-9CFA-1CD7195DF2D6}"/>
          </ac:spMkLst>
        </pc:spChg>
        <pc:spChg chg="del">
          <ac:chgData name="MANRIQUE REGALADO CESAR JORGE" userId="ccd4a68e-791f-4e29-849a-ac8ce629fe13" providerId="ADAL" clId="{DBF3326D-8F89-44B5-A2D3-BEE0429C45E5}" dt="2023-05-15T19:49:30.243" v="918" actId="478"/>
          <ac:spMkLst>
            <pc:docMk/>
            <pc:sldMk cId="1021472844" sldId="2463"/>
            <ac:spMk id="9" creationId="{9E2524A0-105C-4170-BB48-CD0756FB3DFE}"/>
          </ac:spMkLst>
        </pc:spChg>
        <pc:spChg chg="del">
          <ac:chgData name="MANRIQUE REGALADO CESAR JORGE" userId="ccd4a68e-791f-4e29-849a-ac8ce629fe13" providerId="ADAL" clId="{DBF3326D-8F89-44B5-A2D3-BEE0429C45E5}" dt="2023-05-15T19:49:41.572" v="922" actId="478"/>
          <ac:spMkLst>
            <pc:docMk/>
            <pc:sldMk cId="1021472844" sldId="2463"/>
            <ac:spMk id="10" creationId="{6E57A531-5B0F-485D-A015-BC78AD089BA6}"/>
          </ac:spMkLst>
        </pc:spChg>
        <pc:spChg chg="add del mod">
          <ac:chgData name="MANRIQUE REGALADO CESAR JORGE" userId="ccd4a68e-791f-4e29-849a-ac8ce629fe13" providerId="ADAL" clId="{DBF3326D-8F89-44B5-A2D3-BEE0429C45E5}" dt="2023-05-15T19:49:47.217" v="923" actId="478"/>
          <ac:spMkLst>
            <pc:docMk/>
            <pc:sldMk cId="1021472844" sldId="2463"/>
            <ac:spMk id="13" creationId="{39E16E54-A2F1-FAD6-E928-EF62E219F532}"/>
          </ac:spMkLst>
        </pc:spChg>
        <pc:spChg chg="add del mod">
          <ac:chgData name="MANRIQUE REGALADO CESAR JORGE" userId="ccd4a68e-791f-4e29-849a-ac8ce629fe13" providerId="ADAL" clId="{DBF3326D-8F89-44B5-A2D3-BEE0429C45E5}" dt="2023-05-15T19:49:47.217" v="923" actId="478"/>
          <ac:spMkLst>
            <pc:docMk/>
            <pc:sldMk cId="1021472844" sldId="2463"/>
            <ac:spMk id="15" creationId="{8AFA7431-4418-C9AB-C91C-B6902AAFEAB0}"/>
          </ac:spMkLst>
        </pc:spChg>
        <pc:spChg chg="add del mod">
          <ac:chgData name="MANRIQUE REGALADO CESAR JORGE" userId="ccd4a68e-791f-4e29-849a-ac8ce629fe13" providerId="ADAL" clId="{DBF3326D-8F89-44B5-A2D3-BEE0429C45E5}" dt="2023-05-15T19:49:47.217" v="923" actId="478"/>
          <ac:spMkLst>
            <pc:docMk/>
            <pc:sldMk cId="1021472844" sldId="2463"/>
            <ac:spMk id="17" creationId="{FA148548-D742-A67A-489E-4FE28A351F8F}"/>
          </ac:spMkLst>
        </pc:spChg>
        <pc:spChg chg="add del mod">
          <ac:chgData name="MANRIQUE REGALADO CESAR JORGE" userId="ccd4a68e-791f-4e29-849a-ac8ce629fe13" providerId="ADAL" clId="{DBF3326D-8F89-44B5-A2D3-BEE0429C45E5}" dt="2023-05-15T19:49:47.217" v="923" actId="478"/>
          <ac:spMkLst>
            <pc:docMk/>
            <pc:sldMk cId="1021472844" sldId="2463"/>
            <ac:spMk id="19" creationId="{73D51969-ACA9-3149-D80F-42F8CD1F88B9}"/>
          </ac:spMkLst>
        </pc:spChg>
        <pc:spChg chg="add del mod">
          <ac:chgData name="MANRIQUE REGALADO CESAR JORGE" userId="ccd4a68e-791f-4e29-849a-ac8ce629fe13" providerId="ADAL" clId="{DBF3326D-8F89-44B5-A2D3-BEE0429C45E5}" dt="2023-05-15T19:49:53.235" v="925" actId="478"/>
          <ac:spMkLst>
            <pc:docMk/>
            <pc:sldMk cId="1021472844" sldId="2463"/>
            <ac:spMk id="21" creationId="{F4B8873A-E045-52E5-C094-1FBB404D2D2D}"/>
          </ac:spMkLst>
        </pc:spChg>
        <pc:spChg chg="add mod">
          <ac:chgData name="MANRIQUE REGALADO CESAR JORGE" userId="ccd4a68e-791f-4e29-849a-ac8ce629fe13" providerId="ADAL" clId="{DBF3326D-8F89-44B5-A2D3-BEE0429C45E5}" dt="2023-05-15T20:06:57.950" v="2054"/>
          <ac:spMkLst>
            <pc:docMk/>
            <pc:sldMk cId="1021472844" sldId="2463"/>
            <ac:spMk id="23" creationId="{D85767BB-8AA3-2E78-CA1B-CD4DF3F8AE62}"/>
          </ac:spMkLst>
        </pc:spChg>
        <pc:spChg chg="add del">
          <ac:chgData name="MANRIQUE REGALADO CESAR JORGE" userId="ccd4a68e-791f-4e29-849a-ac8ce629fe13" providerId="ADAL" clId="{DBF3326D-8F89-44B5-A2D3-BEE0429C45E5}" dt="2023-05-15T19:50:37.175" v="938" actId="26606"/>
          <ac:spMkLst>
            <pc:docMk/>
            <pc:sldMk cId="1021472844" sldId="2463"/>
            <ac:spMk id="42" creationId="{80CCAACE-815D-4A79-875A-B7EFC28F7D2B}"/>
          </ac:spMkLst>
        </pc:spChg>
        <pc:spChg chg="add del">
          <ac:chgData name="MANRIQUE REGALADO CESAR JORGE" userId="ccd4a68e-791f-4e29-849a-ac8ce629fe13" providerId="ADAL" clId="{DBF3326D-8F89-44B5-A2D3-BEE0429C45E5}" dt="2023-05-15T19:50:54.232" v="941" actId="26606"/>
          <ac:spMkLst>
            <pc:docMk/>
            <pc:sldMk cId="1021472844" sldId="2463"/>
            <ac:spMk id="44" creationId="{0205D939-00C4-4F2E-9797-3170DD040D90}"/>
          </ac:spMkLst>
        </pc:spChg>
        <pc:spChg chg="add del">
          <ac:chgData name="MANRIQUE REGALADO CESAR JORGE" userId="ccd4a68e-791f-4e29-849a-ac8ce629fe13" providerId="ADAL" clId="{DBF3326D-8F89-44B5-A2D3-BEE0429C45E5}" dt="2023-05-15T19:50:30.914" v="930" actId="26606"/>
          <ac:spMkLst>
            <pc:docMk/>
            <pc:sldMk cId="1021472844" sldId="2463"/>
            <ac:spMk id="45" creationId="{0205D939-00C4-4F2E-9797-3170DD040D90}"/>
          </ac:spMkLst>
        </pc:spChg>
        <pc:spChg chg="add del">
          <ac:chgData name="MANRIQUE REGALADO CESAR JORGE" userId="ccd4a68e-791f-4e29-849a-ac8ce629fe13" providerId="ADAL" clId="{DBF3326D-8F89-44B5-A2D3-BEE0429C45E5}" dt="2023-05-15T19:50:54.232" v="941" actId="26606"/>
          <ac:spMkLst>
            <pc:docMk/>
            <pc:sldMk cId="1021472844" sldId="2463"/>
            <ac:spMk id="46" creationId="{38EE4E44-1403-472B-8C01-D354CB8F5AE7}"/>
          </ac:spMkLst>
        </pc:spChg>
        <pc:spChg chg="add del">
          <ac:chgData name="MANRIQUE REGALADO CESAR JORGE" userId="ccd4a68e-791f-4e29-849a-ac8ce629fe13" providerId="ADAL" clId="{DBF3326D-8F89-44B5-A2D3-BEE0429C45E5}" dt="2023-05-15T19:50:30.914" v="930" actId="26606"/>
          <ac:spMkLst>
            <pc:docMk/>
            <pc:sldMk cId="1021472844" sldId="2463"/>
            <ac:spMk id="47" creationId="{38EE4E44-1403-472B-8C01-D354CB8F5AE7}"/>
          </ac:spMkLst>
        </pc:spChg>
        <pc:spChg chg="add del">
          <ac:chgData name="MANRIQUE REGALADO CESAR JORGE" userId="ccd4a68e-791f-4e29-849a-ac8ce629fe13" providerId="ADAL" clId="{DBF3326D-8F89-44B5-A2D3-BEE0429C45E5}" dt="2023-05-15T19:50:54.232" v="941" actId="26606"/>
          <ac:spMkLst>
            <pc:docMk/>
            <pc:sldMk cId="1021472844" sldId="2463"/>
            <ac:spMk id="48" creationId="{583CCE40-4C5F-42D3-86D9-7892AD1E98E3}"/>
          </ac:spMkLst>
        </pc:spChg>
        <pc:spChg chg="add del">
          <ac:chgData name="MANRIQUE REGALADO CESAR JORGE" userId="ccd4a68e-791f-4e29-849a-ac8ce629fe13" providerId="ADAL" clId="{DBF3326D-8F89-44B5-A2D3-BEE0429C45E5}" dt="2023-05-15T19:50:30.914" v="930" actId="26606"/>
          <ac:spMkLst>
            <pc:docMk/>
            <pc:sldMk cId="1021472844" sldId="2463"/>
            <ac:spMk id="49" creationId="{583CCE40-4C5F-42D3-86D9-7892AD1E98E3}"/>
          </ac:spMkLst>
        </pc:spChg>
        <pc:spChg chg="add del">
          <ac:chgData name="MANRIQUE REGALADO CESAR JORGE" userId="ccd4a68e-791f-4e29-849a-ac8ce629fe13" providerId="ADAL" clId="{DBF3326D-8F89-44B5-A2D3-BEE0429C45E5}" dt="2023-05-15T19:50:32.553" v="932" actId="26606"/>
          <ac:spMkLst>
            <pc:docMk/>
            <pc:sldMk cId="1021472844" sldId="2463"/>
            <ac:spMk id="51" creationId="{A9F529C3-C941-49FD-8C67-82F134F64BDB}"/>
          </ac:spMkLst>
        </pc:spChg>
        <pc:spChg chg="add del">
          <ac:chgData name="MANRIQUE REGALADO CESAR JORGE" userId="ccd4a68e-791f-4e29-849a-ac8ce629fe13" providerId="ADAL" clId="{DBF3326D-8F89-44B5-A2D3-BEE0429C45E5}" dt="2023-05-15T19:50:32.553" v="932" actId="26606"/>
          <ac:spMkLst>
            <pc:docMk/>
            <pc:sldMk cId="1021472844" sldId="2463"/>
            <ac:spMk id="52" creationId="{20586029-32A0-47E5-9AEC-AE3ABA6B94D0}"/>
          </ac:spMkLst>
        </pc:spChg>
        <pc:spChg chg="add del">
          <ac:chgData name="MANRIQUE REGALADO CESAR JORGE" userId="ccd4a68e-791f-4e29-849a-ac8ce629fe13" providerId="ADAL" clId="{DBF3326D-8F89-44B5-A2D3-BEE0429C45E5}" dt="2023-05-15T19:50:33.985" v="934" actId="26606"/>
          <ac:spMkLst>
            <pc:docMk/>
            <pc:sldMk cId="1021472844" sldId="2463"/>
            <ac:spMk id="55" creationId="{11BE3FA7-0D70-4431-814F-D8C40576EA93}"/>
          </ac:spMkLst>
        </pc:spChg>
        <pc:picChg chg="del">
          <ac:chgData name="MANRIQUE REGALADO CESAR JORGE" userId="ccd4a68e-791f-4e29-849a-ac8ce629fe13" providerId="ADAL" clId="{DBF3326D-8F89-44B5-A2D3-BEE0429C45E5}" dt="2023-05-15T19:49:41.572" v="922" actId="478"/>
          <ac:picMkLst>
            <pc:docMk/>
            <pc:sldMk cId="1021472844" sldId="2463"/>
            <ac:picMk id="12" creationId="{4E709B75-16EA-4581-AED9-567DEF45A6B2}"/>
          </ac:picMkLst>
        </pc:picChg>
        <pc:picChg chg="add mod">
          <ac:chgData name="MANRIQUE REGALADO CESAR JORGE" userId="ccd4a68e-791f-4e29-849a-ac8ce629fe13" providerId="ADAL" clId="{DBF3326D-8F89-44B5-A2D3-BEE0429C45E5}" dt="2023-05-15T19:50:54.232" v="941" actId="26606"/>
          <ac:picMkLst>
            <pc:docMk/>
            <pc:sldMk cId="1021472844" sldId="2463"/>
            <ac:picMk id="22" creationId="{9E2CA80C-2716-0955-3CE1-42F959A25702}"/>
          </ac:picMkLst>
        </pc:picChg>
        <pc:picChg chg="del">
          <ac:chgData name="MANRIQUE REGALADO CESAR JORGE" userId="ccd4a68e-791f-4e29-849a-ac8ce629fe13" providerId="ADAL" clId="{DBF3326D-8F89-44B5-A2D3-BEE0429C45E5}" dt="2023-05-15T19:49:41.572" v="922" actId="478"/>
          <ac:picMkLst>
            <pc:docMk/>
            <pc:sldMk cId="1021472844" sldId="2463"/>
            <ac:picMk id="24" creationId="{E896B487-8C07-495F-95BF-B8F4960E1E8D}"/>
          </ac:picMkLst>
        </pc:picChg>
        <pc:picChg chg="del">
          <ac:chgData name="MANRIQUE REGALADO CESAR JORGE" userId="ccd4a68e-791f-4e29-849a-ac8ce629fe13" providerId="ADAL" clId="{DBF3326D-8F89-44B5-A2D3-BEE0429C45E5}" dt="2023-05-15T19:49:41.572" v="922" actId="478"/>
          <ac:picMkLst>
            <pc:docMk/>
            <pc:sldMk cId="1021472844" sldId="2463"/>
            <ac:picMk id="28" creationId="{D4D09222-33EB-4F99-9A89-51E2E1E97584}"/>
          </ac:picMkLst>
        </pc:picChg>
        <pc:picChg chg="add del mod ord">
          <ac:chgData name="MANRIQUE REGALADO CESAR JORGE" userId="ccd4a68e-791f-4e29-849a-ac8ce629fe13" providerId="ADAL" clId="{DBF3326D-8F89-44B5-A2D3-BEE0429C45E5}" dt="2023-05-15T19:50:54.232" v="941" actId="26606"/>
          <ac:picMkLst>
            <pc:docMk/>
            <pc:sldMk cId="1021472844" sldId="2463"/>
            <ac:picMk id="40" creationId="{D5C5EA1B-F06D-4AD1-B526-89C2DF772232}"/>
          </ac:picMkLst>
        </pc:picChg>
        <pc:cxnChg chg="add del">
          <ac:chgData name="MANRIQUE REGALADO CESAR JORGE" userId="ccd4a68e-791f-4e29-849a-ac8ce629fe13" providerId="ADAL" clId="{DBF3326D-8F89-44B5-A2D3-BEE0429C45E5}" dt="2023-05-15T19:50:32.553" v="932" actId="26606"/>
          <ac:cxnSpMkLst>
            <pc:docMk/>
            <pc:sldMk cId="1021472844" sldId="2463"/>
            <ac:cxnSpMk id="53" creationId="{8C730EAB-A532-4295-A302-FB4B90DB9F5E}"/>
          </ac:cxnSpMkLst>
        </pc:cxnChg>
      </pc:sldChg>
      <pc:sldChg chg="addSp delSp modSp add mod modShow">
        <pc:chgData name="MANRIQUE REGALADO CESAR JORGE" userId="ccd4a68e-791f-4e29-849a-ac8ce629fe13" providerId="ADAL" clId="{DBF3326D-8F89-44B5-A2D3-BEE0429C45E5}" dt="2023-05-15T20:07:09.414" v="2055"/>
        <pc:sldMkLst>
          <pc:docMk/>
          <pc:sldMk cId="1109332268" sldId="2464"/>
        </pc:sldMkLst>
        <pc:spChg chg="add mod">
          <ac:chgData name="MANRIQUE REGALADO CESAR JORGE" userId="ccd4a68e-791f-4e29-849a-ac8ce629fe13" providerId="ADAL" clId="{DBF3326D-8F89-44B5-A2D3-BEE0429C45E5}" dt="2023-05-15T20:07:09.414" v="2055"/>
          <ac:spMkLst>
            <pc:docMk/>
            <pc:sldMk cId="1109332268" sldId="2464"/>
            <ac:spMk id="4" creationId="{72207F1C-E023-1D1C-3CD4-2F9C6D0E7F75}"/>
          </ac:spMkLst>
        </pc:spChg>
        <pc:picChg chg="add del mod">
          <ac:chgData name="MANRIQUE REGALADO CESAR JORGE" userId="ccd4a68e-791f-4e29-849a-ac8ce629fe13" providerId="ADAL" clId="{DBF3326D-8F89-44B5-A2D3-BEE0429C45E5}" dt="2023-05-15T19:51:11.951" v="945"/>
          <ac:picMkLst>
            <pc:docMk/>
            <pc:sldMk cId="1109332268" sldId="2464"/>
            <ac:picMk id="2" creationId="{3A9F5B20-52F9-626B-CC9F-78E56DD312E3}"/>
          </ac:picMkLst>
        </pc:picChg>
        <pc:picChg chg="add">
          <ac:chgData name="MANRIQUE REGALADO CESAR JORGE" userId="ccd4a68e-791f-4e29-849a-ac8ce629fe13" providerId="ADAL" clId="{DBF3326D-8F89-44B5-A2D3-BEE0429C45E5}" dt="2023-05-15T19:51:15.108" v="946"/>
          <ac:picMkLst>
            <pc:docMk/>
            <pc:sldMk cId="1109332268" sldId="2464"/>
            <ac:picMk id="3" creationId="{8542C830-759B-232B-F5DC-7F0A74BFD637}"/>
          </ac:picMkLst>
        </pc:picChg>
        <pc:picChg chg="del">
          <ac:chgData name="MANRIQUE REGALADO CESAR JORGE" userId="ccd4a68e-791f-4e29-849a-ac8ce629fe13" providerId="ADAL" clId="{DBF3326D-8F89-44B5-A2D3-BEE0429C45E5}" dt="2023-05-15T19:51:09.695" v="943" actId="478"/>
          <ac:picMkLst>
            <pc:docMk/>
            <pc:sldMk cId="1109332268" sldId="2464"/>
            <ac:picMk id="22" creationId="{9E2CA80C-2716-0955-3CE1-42F959A25702}"/>
          </ac:picMkLst>
        </pc:picChg>
      </pc:sldChg>
    </pc:docChg>
  </pc:docChgLst>
  <pc:docChgLst>
    <pc:chgData name="MANRIQUE REGALADO CESAR JORGE" userId="S::cesar.manrique@uleam.edu.ec::ccd4a68e-791f-4e29-849a-ac8ce629fe13" providerId="AD" clId="Web-{FF20A5BE-794C-4489-B1AA-08A321811781}"/>
    <pc:docChg chg="modSld">
      <pc:chgData name="MANRIQUE REGALADO CESAR JORGE" userId="S::cesar.manrique@uleam.edu.ec::ccd4a68e-791f-4e29-849a-ac8ce629fe13" providerId="AD" clId="Web-{FF20A5BE-794C-4489-B1AA-08A321811781}" dt="2023-05-18T22:53:15.817" v="10"/>
      <pc:docMkLst>
        <pc:docMk/>
      </pc:docMkLst>
      <pc:sldChg chg="mod modShow">
        <pc:chgData name="MANRIQUE REGALADO CESAR JORGE" userId="S::cesar.manrique@uleam.edu.ec::ccd4a68e-791f-4e29-849a-ac8ce629fe13" providerId="AD" clId="Web-{FF20A5BE-794C-4489-B1AA-08A321811781}" dt="2023-05-18T22:53:08.145" v="8"/>
        <pc:sldMkLst>
          <pc:docMk/>
          <pc:sldMk cId="2464710368" sldId="262"/>
        </pc:sldMkLst>
      </pc:sldChg>
      <pc:sldChg chg="mod modShow">
        <pc:chgData name="MANRIQUE REGALADO CESAR JORGE" userId="S::cesar.manrique@uleam.edu.ec::ccd4a68e-791f-4e29-849a-ac8ce629fe13" providerId="AD" clId="Web-{FF20A5BE-794C-4489-B1AA-08A321811781}" dt="2023-05-18T22:53:03.957" v="7"/>
        <pc:sldMkLst>
          <pc:docMk/>
          <pc:sldMk cId="3516891798" sldId="2456"/>
        </pc:sldMkLst>
      </pc:sldChg>
      <pc:sldChg chg="mod modShow">
        <pc:chgData name="MANRIQUE REGALADO CESAR JORGE" userId="S::cesar.manrique@uleam.edu.ec::ccd4a68e-791f-4e29-849a-ac8ce629fe13" providerId="AD" clId="Web-{FF20A5BE-794C-4489-B1AA-08A321811781}" dt="2023-05-18T22:53:15.817" v="10"/>
        <pc:sldMkLst>
          <pc:docMk/>
          <pc:sldMk cId="1827655109" sldId="2467"/>
        </pc:sldMkLst>
      </pc:sldChg>
      <pc:sldChg chg="modSp">
        <pc:chgData name="MANRIQUE REGALADO CESAR JORGE" userId="S::cesar.manrique@uleam.edu.ec::ccd4a68e-791f-4e29-849a-ac8ce629fe13" providerId="AD" clId="Web-{FF20A5BE-794C-4489-B1AA-08A321811781}" dt="2023-05-18T22:51:21.674" v="6" actId="20577"/>
        <pc:sldMkLst>
          <pc:docMk/>
          <pc:sldMk cId="3536415931" sldId="2468"/>
        </pc:sldMkLst>
        <pc:spChg chg="mod">
          <ac:chgData name="MANRIQUE REGALADO CESAR JORGE" userId="S::cesar.manrique@uleam.edu.ec::ccd4a68e-791f-4e29-849a-ac8ce629fe13" providerId="AD" clId="Web-{FF20A5BE-794C-4489-B1AA-08A321811781}" dt="2023-05-18T22:51:21.674" v="6" actId="20577"/>
          <ac:spMkLst>
            <pc:docMk/>
            <pc:sldMk cId="3536415931" sldId="2468"/>
            <ac:spMk id="4" creationId="{24D95DC7-9B36-293B-16D1-D623254817B2}"/>
          </ac:spMkLst>
        </pc:spChg>
      </pc:sldChg>
      <pc:sldChg chg="mod modShow">
        <pc:chgData name="MANRIQUE REGALADO CESAR JORGE" userId="S::cesar.manrique@uleam.edu.ec::ccd4a68e-791f-4e29-849a-ac8ce629fe13" providerId="AD" clId="Web-{FF20A5BE-794C-4489-B1AA-08A321811781}" dt="2023-05-18T22:53:11.145" v="9"/>
        <pc:sldMkLst>
          <pc:docMk/>
          <pc:sldMk cId="1927661046" sldId="2471"/>
        </pc:sldMkLst>
      </pc:sldChg>
    </pc:docChg>
  </pc:docChgLst>
  <pc:docChgLst>
    <pc:chgData name="MANRIQUE REGALADO CESAR JORGE" userId="ccd4a68e-791f-4e29-849a-ac8ce629fe13" providerId="ADAL" clId="{3902E55F-9E2F-4034-8D3D-903E63F2D52C}"/>
    <pc:docChg chg="undo custSel modSld">
      <pc:chgData name="MANRIQUE REGALADO CESAR JORGE" userId="ccd4a68e-791f-4e29-849a-ac8ce629fe13" providerId="ADAL" clId="{3902E55F-9E2F-4034-8D3D-903E63F2D52C}" dt="2023-05-14T02:26:44.907" v="413" actId="1037"/>
      <pc:docMkLst>
        <pc:docMk/>
      </pc:docMkLst>
      <pc:sldChg chg="addSp delSp modSp mod">
        <pc:chgData name="MANRIQUE REGALADO CESAR JORGE" userId="ccd4a68e-791f-4e29-849a-ac8ce629fe13" providerId="ADAL" clId="{3902E55F-9E2F-4034-8D3D-903E63F2D52C}" dt="2023-05-14T02:26:44.907" v="413" actId="1037"/>
        <pc:sldMkLst>
          <pc:docMk/>
          <pc:sldMk cId="3927832306" sldId="2448"/>
        </pc:sldMkLst>
        <pc:spChg chg="mod">
          <ac:chgData name="MANRIQUE REGALADO CESAR JORGE" userId="ccd4a68e-791f-4e29-849a-ac8ce629fe13" providerId="ADAL" clId="{3902E55F-9E2F-4034-8D3D-903E63F2D52C}" dt="2023-05-14T02:26:31.232" v="399" actId="207"/>
          <ac:spMkLst>
            <pc:docMk/>
            <pc:sldMk cId="3927832306" sldId="2448"/>
            <ac:spMk id="3" creationId="{C0AE828D-1E63-455F-949D-0C5454A7FE88}"/>
          </ac:spMkLst>
        </pc:spChg>
        <pc:spChg chg="mod">
          <ac:chgData name="MANRIQUE REGALADO CESAR JORGE" userId="ccd4a68e-791f-4e29-849a-ac8ce629fe13" providerId="ADAL" clId="{3902E55F-9E2F-4034-8D3D-903E63F2D52C}" dt="2023-05-14T02:12:39.219" v="42" actId="1076"/>
          <ac:spMkLst>
            <pc:docMk/>
            <pc:sldMk cId="3927832306" sldId="2448"/>
            <ac:spMk id="7" creationId="{5D865526-EC39-4780-A2A8-274A80A5C19B}"/>
          </ac:spMkLst>
        </pc:spChg>
        <pc:spChg chg="mod">
          <ac:chgData name="MANRIQUE REGALADO CESAR JORGE" userId="ccd4a68e-791f-4e29-849a-ac8ce629fe13" providerId="ADAL" clId="{3902E55F-9E2F-4034-8D3D-903E63F2D52C}" dt="2023-05-14T02:26:23.555" v="398" actId="1076"/>
          <ac:spMkLst>
            <pc:docMk/>
            <pc:sldMk cId="3927832306" sldId="2448"/>
            <ac:spMk id="9" creationId="{79DC1498-E692-42BA-B69F-6D37E6CFACA0}"/>
          </ac:spMkLst>
        </pc:spChg>
        <pc:spChg chg="add del mod">
          <ac:chgData name="MANRIQUE REGALADO CESAR JORGE" userId="ccd4a68e-791f-4e29-849a-ac8ce629fe13" providerId="ADAL" clId="{3902E55F-9E2F-4034-8D3D-903E63F2D52C}" dt="2023-05-14T02:25:59.765" v="392" actId="931"/>
          <ac:spMkLst>
            <pc:docMk/>
            <pc:sldMk cId="3927832306" sldId="2448"/>
            <ac:spMk id="11" creationId="{3395CBCB-2901-D764-2522-007C9B0BFE0D}"/>
          </ac:spMkLst>
        </pc:spChg>
        <pc:picChg chg="add del mod">
          <ac:chgData name="MANRIQUE REGALADO CESAR JORGE" userId="ccd4a68e-791f-4e29-849a-ac8ce629fe13" providerId="ADAL" clId="{3902E55F-9E2F-4034-8D3D-903E63F2D52C}" dt="2023-05-14T02:16:31.066" v="299" actId="478"/>
          <ac:picMkLst>
            <pc:docMk/>
            <pc:sldMk cId="3927832306" sldId="2448"/>
            <ac:picMk id="4" creationId="{8C2B02B1-4C18-9226-AF6B-06E805BEB08E}"/>
          </ac:picMkLst>
        </pc:picChg>
        <pc:picChg chg="add del mod">
          <ac:chgData name="MANRIQUE REGALADO CESAR JORGE" userId="ccd4a68e-791f-4e29-849a-ac8ce629fe13" providerId="ADAL" clId="{3902E55F-9E2F-4034-8D3D-903E63F2D52C}" dt="2023-05-14T02:26:07.773" v="396" actId="478"/>
          <ac:picMkLst>
            <pc:docMk/>
            <pc:sldMk cId="3927832306" sldId="2448"/>
            <ac:picMk id="6" creationId="{315D4A15-289F-8D64-87F0-8A327963819C}"/>
          </ac:picMkLst>
        </pc:picChg>
        <pc:picChg chg="del">
          <ac:chgData name="MANRIQUE REGALADO CESAR JORGE" userId="ccd4a68e-791f-4e29-849a-ac8ce629fe13" providerId="ADAL" clId="{3902E55F-9E2F-4034-8D3D-903E63F2D52C}" dt="2023-05-14T02:25:51.653" v="391" actId="478"/>
          <ac:picMkLst>
            <pc:docMk/>
            <pc:sldMk cId="3927832306" sldId="2448"/>
            <ac:picMk id="8" creationId="{9AB29DBC-55D3-49D9-BB44-4936739C4B57}"/>
          </ac:picMkLst>
        </pc:picChg>
        <pc:picChg chg="add mod ord">
          <ac:chgData name="MANRIQUE REGALADO CESAR JORGE" userId="ccd4a68e-791f-4e29-849a-ac8ce629fe13" providerId="ADAL" clId="{3902E55F-9E2F-4034-8D3D-903E63F2D52C}" dt="2023-05-14T02:26:44.907" v="413" actId="1037"/>
          <ac:picMkLst>
            <pc:docMk/>
            <pc:sldMk cId="3927832306" sldId="2448"/>
            <ac:picMk id="13" creationId="{0477DD97-AAC5-0B35-8F5F-88C873480B61}"/>
          </ac:picMkLst>
        </pc:picChg>
      </pc:sldChg>
    </pc:docChg>
  </pc:docChgLst>
  <pc:docChgLst>
    <pc:chgData name="CEDEÑO CEDEÑO CESAR EDUARDO" userId="2bd529ef-9e7f-48df-a3f9-90b73be4001b" providerId="ADAL" clId="{055B6ACE-F2F3-481D-BAF3-B2C4E481B742}"/>
    <pc:docChg chg="undo redo custSel addSld delSld modSld sldOrd">
      <pc:chgData name="CEDEÑO CEDEÑO CESAR EDUARDO" userId="2bd529ef-9e7f-48df-a3f9-90b73be4001b" providerId="ADAL" clId="{055B6ACE-F2F3-481D-BAF3-B2C4E481B742}" dt="2023-05-19T15:24:12.802" v="5541" actId="1035"/>
      <pc:docMkLst>
        <pc:docMk/>
      </pc:docMkLst>
      <pc:sldChg chg="modSp mod">
        <pc:chgData name="CEDEÑO CEDEÑO CESAR EDUARDO" userId="2bd529ef-9e7f-48df-a3f9-90b73be4001b" providerId="ADAL" clId="{055B6ACE-F2F3-481D-BAF3-B2C4E481B742}" dt="2023-05-18T05:01:18.501" v="4504" actId="207"/>
        <pc:sldMkLst>
          <pc:docMk/>
          <pc:sldMk cId="1325373587" sldId="259"/>
        </pc:sldMkLst>
        <pc:spChg chg="mod">
          <ac:chgData name="CEDEÑO CEDEÑO CESAR EDUARDO" userId="2bd529ef-9e7f-48df-a3f9-90b73be4001b" providerId="ADAL" clId="{055B6ACE-F2F3-481D-BAF3-B2C4E481B742}" dt="2023-05-17T04:34:44.428" v="48" actId="113"/>
          <ac:spMkLst>
            <pc:docMk/>
            <pc:sldMk cId="1325373587" sldId="259"/>
            <ac:spMk id="8" creationId="{103950CF-5BF2-4FB0-A36C-48C194F39E12}"/>
          </ac:spMkLst>
        </pc:spChg>
        <pc:spChg chg="mod">
          <ac:chgData name="CEDEÑO CEDEÑO CESAR EDUARDO" userId="2bd529ef-9e7f-48df-a3f9-90b73be4001b" providerId="ADAL" clId="{055B6ACE-F2F3-481D-BAF3-B2C4E481B742}" dt="2023-05-18T05:01:18.501" v="4504" actId="207"/>
          <ac:spMkLst>
            <pc:docMk/>
            <pc:sldMk cId="1325373587" sldId="259"/>
            <ac:spMk id="9" creationId="{256319DF-036A-473B-95D3-C5F6FF849FD4}"/>
          </ac:spMkLst>
        </pc:spChg>
        <pc:spChg chg="mod">
          <ac:chgData name="CEDEÑO CEDEÑO CESAR EDUARDO" userId="2bd529ef-9e7f-48df-a3f9-90b73be4001b" providerId="ADAL" clId="{055B6ACE-F2F3-481D-BAF3-B2C4E481B742}" dt="2023-05-17T05:13:51.198" v="363" actId="20577"/>
          <ac:spMkLst>
            <pc:docMk/>
            <pc:sldMk cId="1325373587" sldId="259"/>
            <ac:spMk id="10" creationId="{255FA470-23EB-4512-8FFB-28DDAB08B002}"/>
          </ac:spMkLst>
        </pc:spChg>
      </pc:sldChg>
      <pc:sldChg chg="addSp delSp modSp del mod">
        <pc:chgData name="CEDEÑO CEDEÑO CESAR EDUARDO" userId="2bd529ef-9e7f-48df-a3f9-90b73be4001b" providerId="ADAL" clId="{055B6ACE-F2F3-481D-BAF3-B2C4E481B742}" dt="2023-05-17T05:13:05.361" v="347" actId="2696"/>
        <pc:sldMkLst>
          <pc:docMk/>
          <pc:sldMk cId="1619265676" sldId="262"/>
        </pc:sldMkLst>
        <pc:spChg chg="add del mod">
          <ac:chgData name="CEDEÑO CEDEÑO CESAR EDUARDO" userId="2bd529ef-9e7f-48df-a3f9-90b73be4001b" providerId="ADAL" clId="{055B6ACE-F2F3-481D-BAF3-B2C4E481B742}" dt="2023-05-17T04:59:39.761" v="251" actId="478"/>
          <ac:spMkLst>
            <pc:docMk/>
            <pc:sldMk cId="1619265676" sldId="262"/>
            <ac:spMk id="3" creationId="{B9D0E449-5DE3-416E-55E2-CBE9BA44BA86}"/>
          </ac:spMkLst>
        </pc:spChg>
        <pc:spChg chg="del">
          <ac:chgData name="CEDEÑO CEDEÑO CESAR EDUARDO" userId="2bd529ef-9e7f-48df-a3f9-90b73be4001b" providerId="ADAL" clId="{055B6ACE-F2F3-481D-BAF3-B2C4E481B742}" dt="2023-05-17T04:59:44.103" v="253" actId="478"/>
          <ac:spMkLst>
            <pc:docMk/>
            <pc:sldMk cId="1619265676" sldId="262"/>
            <ac:spMk id="4" creationId="{CC409A73-2FDB-4725-9558-77B4ACF929B3}"/>
          </ac:spMkLst>
        </pc:spChg>
        <pc:spChg chg="del">
          <ac:chgData name="CEDEÑO CEDEÑO CESAR EDUARDO" userId="2bd529ef-9e7f-48df-a3f9-90b73be4001b" providerId="ADAL" clId="{055B6ACE-F2F3-481D-BAF3-B2C4E481B742}" dt="2023-05-17T04:59:54.293" v="259" actId="478"/>
          <ac:spMkLst>
            <pc:docMk/>
            <pc:sldMk cId="1619265676" sldId="262"/>
            <ac:spMk id="5" creationId="{56D0F54D-A602-4D35-8BE1-6B9BE8078989}"/>
          </ac:spMkLst>
        </pc:spChg>
        <pc:spChg chg="del">
          <ac:chgData name="CEDEÑO CEDEÑO CESAR EDUARDO" userId="2bd529ef-9e7f-48df-a3f9-90b73be4001b" providerId="ADAL" clId="{055B6ACE-F2F3-481D-BAF3-B2C4E481B742}" dt="2023-05-17T04:59:45.660" v="254" actId="478"/>
          <ac:spMkLst>
            <pc:docMk/>
            <pc:sldMk cId="1619265676" sldId="262"/>
            <ac:spMk id="6" creationId="{5FBB0776-0624-4A97-8BD3-03CF602288BA}"/>
          </ac:spMkLst>
        </pc:spChg>
        <pc:spChg chg="del">
          <ac:chgData name="CEDEÑO CEDEÑO CESAR EDUARDO" userId="2bd529ef-9e7f-48df-a3f9-90b73be4001b" providerId="ADAL" clId="{055B6ACE-F2F3-481D-BAF3-B2C4E481B742}" dt="2023-05-17T04:59:50.997" v="257" actId="478"/>
          <ac:spMkLst>
            <pc:docMk/>
            <pc:sldMk cId="1619265676" sldId="262"/>
            <ac:spMk id="7" creationId="{EFFBC808-1837-4C36-BFF0-135B8C1042A2}"/>
          </ac:spMkLst>
        </pc:spChg>
        <pc:spChg chg="add del mod">
          <ac:chgData name="CEDEÑO CEDEÑO CESAR EDUARDO" userId="2bd529ef-9e7f-48df-a3f9-90b73be4001b" providerId="ADAL" clId="{055B6ACE-F2F3-481D-BAF3-B2C4E481B742}" dt="2023-05-17T04:59:41.389" v="252" actId="478"/>
          <ac:spMkLst>
            <pc:docMk/>
            <pc:sldMk cId="1619265676" sldId="262"/>
            <ac:spMk id="9" creationId="{B327DFD5-7FB7-C3EB-DA37-C289912894CA}"/>
          </ac:spMkLst>
        </pc:spChg>
        <pc:spChg chg="add del mod">
          <ac:chgData name="CEDEÑO CEDEÑO CESAR EDUARDO" userId="2bd529ef-9e7f-48df-a3f9-90b73be4001b" providerId="ADAL" clId="{055B6ACE-F2F3-481D-BAF3-B2C4E481B742}" dt="2023-05-17T04:59:47.065" v="255" actId="478"/>
          <ac:spMkLst>
            <pc:docMk/>
            <pc:sldMk cId="1619265676" sldId="262"/>
            <ac:spMk id="12" creationId="{120AA20E-3AFA-C983-7F32-5F17618CFB7D}"/>
          </ac:spMkLst>
        </pc:spChg>
        <pc:spChg chg="mod">
          <ac:chgData name="CEDEÑO CEDEÑO CESAR EDUARDO" userId="2bd529ef-9e7f-48df-a3f9-90b73be4001b" providerId="ADAL" clId="{055B6ACE-F2F3-481D-BAF3-B2C4E481B742}" dt="2023-05-17T04:59:34.749" v="248" actId="14100"/>
          <ac:spMkLst>
            <pc:docMk/>
            <pc:sldMk cId="1619265676" sldId="262"/>
            <ac:spMk id="14" creationId="{93863800-85E5-44A7-96E9-521CE882616B}"/>
          </ac:spMkLst>
        </pc:spChg>
        <pc:spChg chg="add del mod">
          <ac:chgData name="CEDEÑO CEDEÑO CESAR EDUARDO" userId="2bd529ef-9e7f-48df-a3f9-90b73be4001b" providerId="ADAL" clId="{055B6ACE-F2F3-481D-BAF3-B2C4E481B742}" dt="2023-05-17T04:59:49.013" v="256" actId="478"/>
          <ac:spMkLst>
            <pc:docMk/>
            <pc:sldMk cId="1619265676" sldId="262"/>
            <ac:spMk id="17" creationId="{27B836BF-6C2C-67EC-AFDA-338D42D767DA}"/>
          </ac:spMkLst>
        </pc:spChg>
        <pc:spChg chg="add del mod">
          <ac:chgData name="CEDEÑO CEDEÑO CESAR EDUARDO" userId="2bd529ef-9e7f-48df-a3f9-90b73be4001b" providerId="ADAL" clId="{055B6ACE-F2F3-481D-BAF3-B2C4E481B742}" dt="2023-05-17T04:59:52.697" v="258" actId="478"/>
          <ac:spMkLst>
            <pc:docMk/>
            <pc:sldMk cId="1619265676" sldId="262"/>
            <ac:spMk id="19" creationId="{17A73FBB-6858-6FD5-F159-60C285EB385A}"/>
          </ac:spMkLst>
        </pc:spChg>
        <pc:spChg chg="add del mod">
          <ac:chgData name="CEDEÑO CEDEÑO CESAR EDUARDO" userId="2bd529ef-9e7f-48df-a3f9-90b73be4001b" providerId="ADAL" clId="{055B6ACE-F2F3-481D-BAF3-B2C4E481B742}" dt="2023-05-17T04:59:57.551" v="260" actId="478"/>
          <ac:spMkLst>
            <pc:docMk/>
            <pc:sldMk cId="1619265676" sldId="262"/>
            <ac:spMk id="21" creationId="{29216608-41DA-F21C-DB29-D86EDEF0F15C}"/>
          </ac:spMkLst>
        </pc:spChg>
        <pc:picChg chg="del">
          <ac:chgData name="CEDEÑO CEDEÑO CESAR EDUARDO" userId="2bd529ef-9e7f-48df-a3f9-90b73be4001b" providerId="ADAL" clId="{055B6ACE-F2F3-481D-BAF3-B2C4E481B742}" dt="2023-05-17T04:59:38.410" v="250" actId="478"/>
          <ac:picMkLst>
            <pc:docMk/>
            <pc:sldMk cId="1619265676" sldId="262"/>
            <ac:picMk id="10" creationId="{AD4E0449-1F68-4DB7-BBE6-7BC3B0E30699}"/>
          </ac:picMkLst>
        </pc:picChg>
        <pc:picChg chg="del">
          <ac:chgData name="CEDEÑO CEDEÑO CESAR EDUARDO" userId="2bd529ef-9e7f-48df-a3f9-90b73be4001b" providerId="ADAL" clId="{055B6ACE-F2F3-481D-BAF3-B2C4E481B742}" dt="2023-05-17T04:59:37.640" v="249" actId="478"/>
          <ac:picMkLst>
            <pc:docMk/>
            <pc:sldMk cId="1619265676" sldId="262"/>
            <ac:picMk id="15" creationId="{4B696E0D-78B0-41A4-A40D-7A4F6E88FEB7}"/>
          </ac:picMkLst>
        </pc:picChg>
        <pc:picChg chg="add mod">
          <ac:chgData name="CEDEÑO CEDEÑO CESAR EDUARDO" userId="2bd529ef-9e7f-48df-a3f9-90b73be4001b" providerId="ADAL" clId="{055B6ACE-F2F3-481D-BAF3-B2C4E481B742}" dt="2023-05-17T05:00:32.808" v="288" actId="1037"/>
          <ac:picMkLst>
            <pc:docMk/>
            <pc:sldMk cId="1619265676" sldId="262"/>
            <ac:picMk id="22" creationId="{2E3C1B43-BC83-D20B-152B-C9EE667B2387}"/>
          </ac:picMkLst>
        </pc:picChg>
      </pc:sldChg>
      <pc:sldChg chg="addSp modSp add mod">
        <pc:chgData name="CEDEÑO CEDEÑO CESAR EDUARDO" userId="2bd529ef-9e7f-48df-a3f9-90b73be4001b" providerId="ADAL" clId="{055B6ACE-F2F3-481D-BAF3-B2C4E481B742}" dt="2023-05-19T13:17:26.069" v="4648" actId="1036"/>
        <pc:sldMkLst>
          <pc:docMk/>
          <pc:sldMk cId="2464710368" sldId="262"/>
        </pc:sldMkLst>
        <pc:spChg chg="add mod">
          <ac:chgData name="CEDEÑO CEDEÑO CESAR EDUARDO" userId="2bd529ef-9e7f-48df-a3f9-90b73be4001b" providerId="ADAL" clId="{055B6ACE-F2F3-481D-BAF3-B2C4E481B742}" dt="2023-05-17T05:14:48.217" v="379" actId="1037"/>
          <ac:spMkLst>
            <pc:docMk/>
            <pc:sldMk cId="2464710368" sldId="262"/>
            <ac:spMk id="2" creationId="{CC874782-4155-6B58-949D-DB46B2F98561}"/>
          </ac:spMkLst>
        </pc:spChg>
        <pc:picChg chg="mod">
          <ac:chgData name="CEDEÑO CEDEÑO CESAR EDUARDO" userId="2bd529ef-9e7f-48df-a3f9-90b73be4001b" providerId="ADAL" clId="{055B6ACE-F2F3-481D-BAF3-B2C4E481B742}" dt="2023-05-19T13:17:26.069" v="4648" actId="1036"/>
          <ac:picMkLst>
            <pc:docMk/>
            <pc:sldMk cId="2464710368" sldId="262"/>
            <ac:picMk id="22" creationId="{2E3C1B43-BC83-D20B-152B-C9EE667B2387}"/>
          </ac:picMkLst>
        </pc:picChg>
      </pc:sldChg>
      <pc:sldChg chg="modSp del mod ord">
        <pc:chgData name="CEDEÑO CEDEÑO CESAR EDUARDO" userId="2bd529ef-9e7f-48df-a3f9-90b73be4001b" providerId="ADAL" clId="{055B6ACE-F2F3-481D-BAF3-B2C4E481B742}" dt="2023-05-18T04:45:23.278" v="3403" actId="2696"/>
        <pc:sldMkLst>
          <pc:docMk/>
          <pc:sldMk cId="869470413" sldId="2432"/>
        </pc:sldMkLst>
        <pc:spChg chg="mod">
          <ac:chgData name="CEDEÑO CEDEÑO CESAR EDUARDO" userId="2bd529ef-9e7f-48df-a3f9-90b73be4001b" providerId="ADAL" clId="{055B6ACE-F2F3-481D-BAF3-B2C4E481B742}" dt="2023-05-17T05:46:03.287" v="1064" actId="113"/>
          <ac:spMkLst>
            <pc:docMk/>
            <pc:sldMk cId="869470413" sldId="2432"/>
            <ac:spMk id="2" creationId="{603DA247-2F35-4FB8-903D-FB32D7B852D9}"/>
          </ac:spMkLst>
        </pc:spChg>
      </pc:sldChg>
      <pc:sldChg chg="addSp delSp modSp del mod ord">
        <pc:chgData name="CEDEÑO CEDEÑO CESAR EDUARDO" userId="2bd529ef-9e7f-48df-a3f9-90b73be4001b" providerId="ADAL" clId="{055B6ACE-F2F3-481D-BAF3-B2C4E481B742}" dt="2023-05-18T04:45:23.278" v="3403" actId="2696"/>
        <pc:sldMkLst>
          <pc:docMk/>
          <pc:sldMk cId="2779095684" sldId="2433"/>
        </pc:sldMkLst>
        <pc:spChg chg="add mod">
          <ac:chgData name="CEDEÑO CEDEÑO CESAR EDUARDO" userId="2bd529ef-9e7f-48df-a3f9-90b73be4001b" providerId="ADAL" clId="{055B6ACE-F2F3-481D-BAF3-B2C4E481B742}" dt="2023-05-17T05:46:27.212" v="1080" actId="1076"/>
          <ac:spMkLst>
            <pc:docMk/>
            <pc:sldMk cId="2779095684" sldId="2433"/>
            <ac:spMk id="3" creationId="{86144D43-DDDD-5671-CD22-B8FDB4A01268}"/>
          </ac:spMkLst>
        </pc:spChg>
        <pc:spChg chg="add del mod">
          <ac:chgData name="CEDEÑO CEDEÑO CESAR EDUARDO" userId="2bd529ef-9e7f-48df-a3f9-90b73be4001b" providerId="ADAL" clId="{055B6ACE-F2F3-481D-BAF3-B2C4E481B742}" dt="2023-05-17T05:46:23.893" v="1079" actId="478"/>
          <ac:spMkLst>
            <pc:docMk/>
            <pc:sldMk cId="2779095684" sldId="2433"/>
            <ac:spMk id="7" creationId="{AB6A8669-5582-32AF-A0E3-984BB2B72545}"/>
          </ac:spMkLst>
        </pc:spChg>
        <pc:spChg chg="del">
          <ac:chgData name="CEDEÑO CEDEÑO CESAR EDUARDO" userId="2bd529ef-9e7f-48df-a3f9-90b73be4001b" providerId="ADAL" clId="{055B6ACE-F2F3-481D-BAF3-B2C4E481B742}" dt="2023-05-17T05:46:22.615" v="1078" actId="478"/>
          <ac:spMkLst>
            <pc:docMk/>
            <pc:sldMk cId="2779095684" sldId="2433"/>
            <ac:spMk id="12" creationId="{FAAB2787-6A77-4A87-993D-DDAF924185B5}"/>
          </ac:spMkLst>
        </pc:spChg>
      </pc:sldChg>
      <pc:sldChg chg="modSp mod ord">
        <pc:chgData name="CEDEÑO CEDEÑO CESAR EDUARDO" userId="2bd529ef-9e7f-48df-a3f9-90b73be4001b" providerId="ADAL" clId="{055B6ACE-F2F3-481D-BAF3-B2C4E481B742}" dt="2023-05-18T05:02:51.667" v="4508"/>
        <pc:sldMkLst>
          <pc:docMk/>
          <pc:sldMk cId="927727573" sldId="2436"/>
        </pc:sldMkLst>
        <pc:spChg chg="mod">
          <ac:chgData name="CEDEÑO CEDEÑO CESAR EDUARDO" userId="2bd529ef-9e7f-48df-a3f9-90b73be4001b" providerId="ADAL" clId="{055B6ACE-F2F3-481D-BAF3-B2C4E481B742}" dt="2023-05-18T04:46:08.492" v="3406" actId="255"/>
          <ac:spMkLst>
            <pc:docMk/>
            <pc:sldMk cId="927727573" sldId="2436"/>
            <ac:spMk id="6" creationId="{4F7706BE-EF2E-459C-8778-01DDD354C634}"/>
          </ac:spMkLst>
        </pc:spChg>
      </pc:sldChg>
      <pc:sldChg chg="modSp mod">
        <pc:chgData name="CEDEÑO CEDEÑO CESAR EDUARDO" userId="2bd529ef-9e7f-48df-a3f9-90b73be4001b" providerId="ADAL" clId="{055B6ACE-F2F3-481D-BAF3-B2C4E481B742}" dt="2023-05-17T04:34:16.634" v="47" actId="113"/>
        <pc:sldMkLst>
          <pc:docMk/>
          <pc:sldMk cId="3927832306" sldId="2448"/>
        </pc:sldMkLst>
        <pc:spChg chg="mod">
          <ac:chgData name="CEDEÑO CEDEÑO CESAR EDUARDO" userId="2bd529ef-9e7f-48df-a3f9-90b73be4001b" providerId="ADAL" clId="{055B6ACE-F2F3-481D-BAF3-B2C4E481B742}" dt="2023-05-17T04:34:16.634" v="47" actId="113"/>
          <ac:spMkLst>
            <pc:docMk/>
            <pc:sldMk cId="3927832306" sldId="2448"/>
            <ac:spMk id="9" creationId="{79DC1498-E692-42BA-B69F-6D37E6CFACA0}"/>
          </ac:spMkLst>
        </pc:spChg>
        <pc:picChg chg="mod">
          <ac:chgData name="CEDEÑO CEDEÑO CESAR EDUARDO" userId="2bd529ef-9e7f-48df-a3f9-90b73be4001b" providerId="ADAL" clId="{055B6ACE-F2F3-481D-BAF3-B2C4E481B742}" dt="2023-05-17T04:33:57.739" v="19" actId="14100"/>
          <ac:picMkLst>
            <pc:docMk/>
            <pc:sldMk cId="3927832306" sldId="2448"/>
            <ac:picMk id="13" creationId="{0477DD97-AAC5-0B35-8F5F-88C873480B61}"/>
          </ac:picMkLst>
        </pc:picChg>
      </pc:sldChg>
      <pc:sldChg chg="addSp delSp modSp mod ord">
        <pc:chgData name="CEDEÑO CEDEÑO CESAR EDUARDO" userId="2bd529ef-9e7f-48df-a3f9-90b73be4001b" providerId="ADAL" clId="{055B6ACE-F2F3-481D-BAF3-B2C4E481B742}" dt="2023-05-19T13:26:23.481" v="4827" actId="1038"/>
        <pc:sldMkLst>
          <pc:docMk/>
          <pc:sldMk cId="2944765398" sldId="2451"/>
        </pc:sldMkLst>
        <pc:spChg chg="mod">
          <ac:chgData name="CEDEÑO CEDEÑO CESAR EDUARDO" userId="2bd529ef-9e7f-48df-a3f9-90b73be4001b" providerId="ADAL" clId="{055B6ACE-F2F3-481D-BAF3-B2C4E481B742}" dt="2023-05-17T05:33:22.710" v="625" actId="1035"/>
          <ac:spMkLst>
            <pc:docMk/>
            <pc:sldMk cId="2944765398" sldId="2451"/>
            <ac:spMk id="2" creationId="{B156CAF1-214F-4566-9B0D-DACA1063E8C8}"/>
          </ac:spMkLst>
        </pc:spChg>
        <pc:spChg chg="del mod">
          <ac:chgData name="CEDEÑO CEDEÑO CESAR EDUARDO" userId="2bd529ef-9e7f-48df-a3f9-90b73be4001b" providerId="ADAL" clId="{055B6ACE-F2F3-481D-BAF3-B2C4E481B742}" dt="2023-05-17T05:17:00.542" v="483" actId="478"/>
          <ac:spMkLst>
            <pc:docMk/>
            <pc:sldMk cId="2944765398" sldId="2451"/>
            <ac:spMk id="3" creationId="{1D24B42B-925B-494C-A986-BD85E8117E1E}"/>
          </ac:spMkLst>
        </pc:spChg>
        <pc:spChg chg="add mod">
          <ac:chgData name="CEDEÑO CEDEÑO CESAR EDUARDO" userId="2bd529ef-9e7f-48df-a3f9-90b73be4001b" providerId="ADAL" clId="{055B6ACE-F2F3-481D-BAF3-B2C4E481B742}" dt="2023-05-17T05:40:56.671" v="883" actId="1038"/>
          <ac:spMkLst>
            <pc:docMk/>
            <pc:sldMk cId="2944765398" sldId="2451"/>
            <ac:spMk id="4" creationId="{12BAF2B2-D0A3-D0D7-89B3-087AACA3C9CE}"/>
          </ac:spMkLst>
        </pc:spChg>
        <pc:spChg chg="add del mod">
          <ac:chgData name="CEDEÑO CEDEÑO CESAR EDUARDO" userId="2bd529ef-9e7f-48df-a3f9-90b73be4001b" providerId="ADAL" clId="{055B6ACE-F2F3-481D-BAF3-B2C4E481B742}" dt="2023-05-17T05:17:03.547" v="484" actId="478"/>
          <ac:spMkLst>
            <pc:docMk/>
            <pc:sldMk cId="2944765398" sldId="2451"/>
            <ac:spMk id="5" creationId="{53E14ACB-CBB1-2103-00A4-F8ABD23938D9}"/>
          </ac:spMkLst>
        </pc:spChg>
        <pc:spChg chg="mod">
          <ac:chgData name="CEDEÑO CEDEÑO CESAR EDUARDO" userId="2bd529ef-9e7f-48df-a3f9-90b73be4001b" providerId="ADAL" clId="{055B6ACE-F2F3-481D-BAF3-B2C4E481B742}" dt="2023-05-17T05:30:28.090" v="587"/>
          <ac:spMkLst>
            <pc:docMk/>
            <pc:sldMk cId="2944765398" sldId="2451"/>
            <ac:spMk id="6" creationId="{FC6A5C12-E784-444E-B868-DE2AE85742BB}"/>
          </ac:spMkLst>
        </pc:spChg>
        <pc:spChg chg="mod">
          <ac:chgData name="CEDEÑO CEDEÑO CESAR EDUARDO" userId="2bd529ef-9e7f-48df-a3f9-90b73be4001b" providerId="ADAL" clId="{055B6ACE-F2F3-481D-BAF3-B2C4E481B742}" dt="2023-05-17T05:41:01.950" v="890" actId="1035"/>
          <ac:spMkLst>
            <pc:docMk/>
            <pc:sldMk cId="2944765398" sldId="2451"/>
            <ac:spMk id="7" creationId="{85293C5F-BAB0-4F8B-C635-B50AA645036B}"/>
          </ac:spMkLst>
        </pc:spChg>
        <pc:spChg chg="mod">
          <ac:chgData name="CEDEÑO CEDEÑO CESAR EDUARDO" userId="2bd529ef-9e7f-48df-a3f9-90b73be4001b" providerId="ADAL" clId="{055B6ACE-F2F3-481D-BAF3-B2C4E481B742}" dt="2023-05-17T05:41:01.950" v="890" actId="1035"/>
          <ac:spMkLst>
            <pc:docMk/>
            <pc:sldMk cId="2944765398" sldId="2451"/>
            <ac:spMk id="9" creationId="{40A8CA63-A954-5902-6022-96583BE084D6}"/>
          </ac:spMkLst>
        </pc:spChg>
        <pc:spChg chg="mod">
          <ac:chgData name="CEDEÑO CEDEÑO CESAR EDUARDO" userId="2bd529ef-9e7f-48df-a3f9-90b73be4001b" providerId="ADAL" clId="{055B6ACE-F2F3-481D-BAF3-B2C4E481B742}" dt="2023-05-17T05:41:01.950" v="890" actId="1035"/>
          <ac:spMkLst>
            <pc:docMk/>
            <pc:sldMk cId="2944765398" sldId="2451"/>
            <ac:spMk id="10" creationId="{FF4F50A3-1DB0-C1BD-190E-E92D484E12FF}"/>
          </ac:spMkLst>
        </pc:spChg>
        <pc:spChg chg="mod">
          <ac:chgData name="CEDEÑO CEDEÑO CESAR EDUARDO" userId="2bd529ef-9e7f-48df-a3f9-90b73be4001b" providerId="ADAL" clId="{055B6ACE-F2F3-481D-BAF3-B2C4E481B742}" dt="2023-05-17T05:41:01.950" v="890" actId="1035"/>
          <ac:spMkLst>
            <pc:docMk/>
            <pc:sldMk cId="2944765398" sldId="2451"/>
            <ac:spMk id="11" creationId="{92BE9787-D805-0CEB-0BE3-AD2ABB7421B8}"/>
          </ac:spMkLst>
        </pc:spChg>
        <pc:spChg chg="mod">
          <ac:chgData name="CEDEÑO CEDEÑO CESAR EDUARDO" userId="2bd529ef-9e7f-48df-a3f9-90b73be4001b" providerId="ADAL" clId="{055B6ACE-F2F3-481D-BAF3-B2C4E481B742}" dt="2023-05-17T05:41:01.950" v="890" actId="1035"/>
          <ac:spMkLst>
            <pc:docMk/>
            <pc:sldMk cId="2944765398" sldId="2451"/>
            <ac:spMk id="12" creationId="{99290ADD-9FDF-53FD-82B4-8BB66879B181}"/>
          </ac:spMkLst>
        </pc:spChg>
        <pc:spChg chg="mod">
          <ac:chgData name="CEDEÑO CEDEÑO CESAR EDUARDO" userId="2bd529ef-9e7f-48df-a3f9-90b73be4001b" providerId="ADAL" clId="{055B6ACE-F2F3-481D-BAF3-B2C4E481B742}" dt="2023-05-17T05:41:01.950" v="890" actId="1035"/>
          <ac:spMkLst>
            <pc:docMk/>
            <pc:sldMk cId="2944765398" sldId="2451"/>
            <ac:spMk id="13" creationId="{5CD45299-F2CE-7B96-2129-3CBBDBC6530A}"/>
          </ac:spMkLst>
        </pc:spChg>
        <pc:spChg chg="mod">
          <ac:chgData name="CEDEÑO CEDEÑO CESAR EDUARDO" userId="2bd529ef-9e7f-48df-a3f9-90b73be4001b" providerId="ADAL" clId="{055B6ACE-F2F3-481D-BAF3-B2C4E481B742}" dt="2023-05-17T05:41:01.950" v="890" actId="1035"/>
          <ac:spMkLst>
            <pc:docMk/>
            <pc:sldMk cId="2944765398" sldId="2451"/>
            <ac:spMk id="14" creationId="{ABDCE7D7-73E5-2FCF-7E8A-863D4357F705}"/>
          </ac:spMkLst>
        </pc:spChg>
        <pc:spChg chg="mod">
          <ac:chgData name="CEDEÑO CEDEÑO CESAR EDUARDO" userId="2bd529ef-9e7f-48df-a3f9-90b73be4001b" providerId="ADAL" clId="{055B6ACE-F2F3-481D-BAF3-B2C4E481B742}" dt="2023-05-17T05:41:01.950" v="890" actId="1035"/>
          <ac:spMkLst>
            <pc:docMk/>
            <pc:sldMk cId="2944765398" sldId="2451"/>
            <ac:spMk id="15" creationId="{0F120024-7EEE-BD29-8935-6FEB6E615490}"/>
          </ac:spMkLst>
        </pc:spChg>
        <pc:spChg chg="mod">
          <ac:chgData name="CEDEÑO CEDEÑO CESAR EDUARDO" userId="2bd529ef-9e7f-48df-a3f9-90b73be4001b" providerId="ADAL" clId="{055B6ACE-F2F3-481D-BAF3-B2C4E481B742}" dt="2023-05-17T05:41:01.950" v="890" actId="1035"/>
          <ac:spMkLst>
            <pc:docMk/>
            <pc:sldMk cId="2944765398" sldId="2451"/>
            <ac:spMk id="16" creationId="{258BFEE0-30D7-86B3-7FE6-CE7D7875E655}"/>
          </ac:spMkLst>
        </pc:spChg>
        <pc:spChg chg="mod">
          <ac:chgData name="CEDEÑO CEDEÑO CESAR EDUARDO" userId="2bd529ef-9e7f-48df-a3f9-90b73be4001b" providerId="ADAL" clId="{055B6ACE-F2F3-481D-BAF3-B2C4E481B742}" dt="2023-05-17T05:41:01.950" v="890" actId="1035"/>
          <ac:spMkLst>
            <pc:docMk/>
            <pc:sldMk cId="2944765398" sldId="2451"/>
            <ac:spMk id="17" creationId="{879C9354-CED5-62FB-AC44-69ED457D9EB7}"/>
          </ac:spMkLst>
        </pc:spChg>
        <pc:spChg chg="mod">
          <ac:chgData name="CEDEÑO CEDEÑO CESAR EDUARDO" userId="2bd529ef-9e7f-48df-a3f9-90b73be4001b" providerId="ADAL" clId="{055B6ACE-F2F3-481D-BAF3-B2C4E481B742}" dt="2023-05-17T05:41:01.950" v="890" actId="1035"/>
          <ac:spMkLst>
            <pc:docMk/>
            <pc:sldMk cId="2944765398" sldId="2451"/>
            <ac:spMk id="18" creationId="{17FAD37F-6B74-C229-9284-9672D61E73EA}"/>
          </ac:spMkLst>
        </pc:spChg>
        <pc:spChg chg="mod">
          <ac:chgData name="CEDEÑO CEDEÑO CESAR EDUARDO" userId="2bd529ef-9e7f-48df-a3f9-90b73be4001b" providerId="ADAL" clId="{055B6ACE-F2F3-481D-BAF3-B2C4E481B742}" dt="2023-05-17T05:41:01.950" v="890" actId="1035"/>
          <ac:spMkLst>
            <pc:docMk/>
            <pc:sldMk cId="2944765398" sldId="2451"/>
            <ac:spMk id="19" creationId="{21B8608D-AC45-AE41-113E-43E2B8CF6826}"/>
          </ac:spMkLst>
        </pc:spChg>
        <pc:spChg chg="mod">
          <ac:chgData name="CEDEÑO CEDEÑO CESAR EDUARDO" userId="2bd529ef-9e7f-48df-a3f9-90b73be4001b" providerId="ADAL" clId="{055B6ACE-F2F3-481D-BAF3-B2C4E481B742}" dt="2023-05-17T05:41:01.950" v="890" actId="1035"/>
          <ac:spMkLst>
            <pc:docMk/>
            <pc:sldMk cId="2944765398" sldId="2451"/>
            <ac:spMk id="20" creationId="{7185AB63-D6AD-9ED2-7F0C-ABC4D10AD973}"/>
          </ac:spMkLst>
        </pc:spChg>
        <pc:spChg chg="mod">
          <ac:chgData name="CEDEÑO CEDEÑO CESAR EDUARDO" userId="2bd529ef-9e7f-48df-a3f9-90b73be4001b" providerId="ADAL" clId="{055B6ACE-F2F3-481D-BAF3-B2C4E481B742}" dt="2023-05-17T05:41:01.950" v="890" actId="1035"/>
          <ac:spMkLst>
            <pc:docMk/>
            <pc:sldMk cId="2944765398" sldId="2451"/>
            <ac:spMk id="21" creationId="{124E4AEA-9249-5462-F88C-D6C960D4C854}"/>
          </ac:spMkLst>
        </pc:spChg>
        <pc:spChg chg="mod">
          <ac:chgData name="CEDEÑO CEDEÑO CESAR EDUARDO" userId="2bd529ef-9e7f-48df-a3f9-90b73be4001b" providerId="ADAL" clId="{055B6ACE-F2F3-481D-BAF3-B2C4E481B742}" dt="2023-05-17T05:41:01.950" v="890" actId="1035"/>
          <ac:spMkLst>
            <pc:docMk/>
            <pc:sldMk cId="2944765398" sldId="2451"/>
            <ac:spMk id="22" creationId="{CBA377B4-9A73-9E0E-FB77-12C73999B69E}"/>
          </ac:spMkLst>
        </pc:spChg>
        <pc:spChg chg="mod">
          <ac:chgData name="CEDEÑO CEDEÑO CESAR EDUARDO" userId="2bd529ef-9e7f-48df-a3f9-90b73be4001b" providerId="ADAL" clId="{055B6ACE-F2F3-481D-BAF3-B2C4E481B742}" dt="2023-05-17T05:41:01.950" v="890" actId="1035"/>
          <ac:spMkLst>
            <pc:docMk/>
            <pc:sldMk cId="2944765398" sldId="2451"/>
            <ac:spMk id="23" creationId="{11434756-B1C5-2862-D72C-053E32DF4161}"/>
          </ac:spMkLst>
        </pc:spChg>
        <pc:spChg chg="mod">
          <ac:chgData name="CEDEÑO CEDEÑO CESAR EDUARDO" userId="2bd529ef-9e7f-48df-a3f9-90b73be4001b" providerId="ADAL" clId="{055B6ACE-F2F3-481D-BAF3-B2C4E481B742}" dt="2023-05-17T05:41:01.950" v="890" actId="1035"/>
          <ac:spMkLst>
            <pc:docMk/>
            <pc:sldMk cId="2944765398" sldId="2451"/>
            <ac:spMk id="24" creationId="{94140FC4-2D20-72A1-19C8-E12B209F5C76}"/>
          </ac:spMkLst>
        </pc:spChg>
        <pc:spChg chg="mod">
          <ac:chgData name="CEDEÑO CEDEÑO CESAR EDUARDO" userId="2bd529ef-9e7f-48df-a3f9-90b73be4001b" providerId="ADAL" clId="{055B6ACE-F2F3-481D-BAF3-B2C4E481B742}" dt="2023-05-17T05:41:01.950" v="890" actId="1035"/>
          <ac:spMkLst>
            <pc:docMk/>
            <pc:sldMk cId="2944765398" sldId="2451"/>
            <ac:spMk id="25" creationId="{E0A06F28-C34C-4687-BF7C-20F1248E00F0}"/>
          </ac:spMkLst>
        </pc:spChg>
        <pc:spChg chg="add del mod">
          <ac:chgData name="CEDEÑO CEDEÑO CESAR EDUARDO" userId="2bd529ef-9e7f-48df-a3f9-90b73be4001b" providerId="ADAL" clId="{055B6ACE-F2F3-481D-BAF3-B2C4E481B742}" dt="2023-05-17T05:40:38.837" v="814" actId="478"/>
          <ac:spMkLst>
            <pc:docMk/>
            <pc:sldMk cId="2944765398" sldId="2451"/>
            <ac:spMk id="26" creationId="{D1AEBB17-ED33-FFEF-6AE4-E81CE8A13849}"/>
          </ac:spMkLst>
        </pc:spChg>
        <pc:spChg chg="add mod">
          <ac:chgData name="CEDEÑO CEDEÑO CESAR EDUARDO" userId="2bd529ef-9e7f-48df-a3f9-90b73be4001b" providerId="ADAL" clId="{055B6ACE-F2F3-481D-BAF3-B2C4E481B742}" dt="2023-05-19T13:25:55.876" v="4655" actId="20577"/>
          <ac:spMkLst>
            <pc:docMk/>
            <pc:sldMk cId="2944765398" sldId="2451"/>
            <ac:spMk id="28" creationId="{507B0F8D-EADC-D626-5A30-F48B73B0E1A3}"/>
          </ac:spMkLst>
        </pc:spChg>
        <pc:grpChg chg="mod">
          <ac:chgData name="CEDEÑO CEDEÑO CESAR EDUARDO" userId="2bd529ef-9e7f-48df-a3f9-90b73be4001b" providerId="ADAL" clId="{055B6ACE-F2F3-481D-BAF3-B2C4E481B742}" dt="2023-05-17T05:30:28.090" v="587"/>
          <ac:grpSpMkLst>
            <pc:docMk/>
            <pc:sldMk cId="2944765398" sldId="2451"/>
            <ac:grpSpMk id="1" creationId="{00000000-0000-0000-0000-000000000000}"/>
          </ac:grpSpMkLst>
        </pc:grpChg>
        <pc:grpChg chg="add mod">
          <ac:chgData name="CEDEÑO CEDEÑO CESAR EDUARDO" userId="2bd529ef-9e7f-48df-a3f9-90b73be4001b" providerId="ADAL" clId="{055B6ACE-F2F3-481D-BAF3-B2C4E481B742}" dt="2023-05-17T05:41:01.950" v="890" actId="1035"/>
          <ac:grpSpMkLst>
            <pc:docMk/>
            <pc:sldMk cId="2944765398" sldId="2451"/>
            <ac:grpSpMk id="5" creationId="{6820C08A-E642-FBEE-74FB-DAF68D582E38}"/>
          </ac:grpSpMkLst>
        </pc:grpChg>
        <pc:grpChg chg="add mod">
          <ac:chgData name="CEDEÑO CEDEÑO CESAR EDUARDO" userId="2bd529ef-9e7f-48df-a3f9-90b73be4001b" providerId="ADAL" clId="{055B6ACE-F2F3-481D-BAF3-B2C4E481B742}" dt="2023-05-19T13:26:23.481" v="4827" actId="1038"/>
          <ac:grpSpMkLst>
            <pc:docMk/>
            <pc:sldMk cId="2944765398" sldId="2451"/>
            <ac:grpSpMk id="27" creationId="{5CD8933E-C6BE-775A-264A-FA9A8236A3E5}"/>
          </ac:grpSpMkLst>
        </pc:grpChg>
        <pc:picChg chg="mod">
          <ac:chgData name="CEDEÑO CEDEÑO CESAR EDUARDO" userId="2bd529ef-9e7f-48df-a3f9-90b73be4001b" providerId="ADAL" clId="{055B6ACE-F2F3-481D-BAF3-B2C4E481B742}" dt="2023-05-17T05:30:28.090" v="587"/>
          <ac:picMkLst>
            <pc:docMk/>
            <pc:sldMk cId="2944765398" sldId="2451"/>
            <ac:picMk id="8" creationId="{A596BF19-CC58-4709-B5D6-3FC378FDC7BA}"/>
          </ac:picMkLst>
        </pc:picChg>
        <pc:picChg chg="mod">
          <ac:chgData name="CEDEÑO CEDEÑO CESAR EDUARDO" userId="2bd529ef-9e7f-48df-a3f9-90b73be4001b" providerId="ADAL" clId="{055B6ACE-F2F3-481D-BAF3-B2C4E481B742}" dt="2023-05-17T05:41:01.950" v="890" actId="1035"/>
          <ac:picMkLst>
            <pc:docMk/>
            <pc:sldMk cId="2944765398" sldId="2451"/>
            <ac:picMk id="1037" creationId="{FA5ED845-C2A7-19A1-4BF8-873263A76BA2}"/>
          </ac:picMkLst>
        </pc:picChg>
        <pc:picChg chg="mod">
          <ac:chgData name="CEDEÑO CEDEÑO CESAR EDUARDO" userId="2bd529ef-9e7f-48df-a3f9-90b73be4001b" providerId="ADAL" clId="{055B6ACE-F2F3-481D-BAF3-B2C4E481B742}" dt="2023-05-17T05:41:01.950" v="890" actId="1035"/>
          <ac:picMkLst>
            <pc:docMk/>
            <pc:sldMk cId="2944765398" sldId="2451"/>
            <ac:picMk id="1038" creationId="{F3C47A04-C9EB-CA62-BE0A-C34724E3226D}"/>
          </ac:picMkLst>
        </pc:picChg>
        <pc:picChg chg="mod">
          <ac:chgData name="CEDEÑO CEDEÑO CESAR EDUARDO" userId="2bd529ef-9e7f-48df-a3f9-90b73be4001b" providerId="ADAL" clId="{055B6ACE-F2F3-481D-BAF3-B2C4E481B742}" dt="2023-05-17T05:41:01.950" v="890" actId="1035"/>
          <ac:picMkLst>
            <pc:docMk/>
            <pc:sldMk cId="2944765398" sldId="2451"/>
            <ac:picMk id="1040" creationId="{191F1264-21F1-97B6-D596-93136553E2FA}"/>
          </ac:picMkLst>
        </pc:picChg>
        <pc:picChg chg="mod">
          <ac:chgData name="CEDEÑO CEDEÑO CESAR EDUARDO" userId="2bd529ef-9e7f-48df-a3f9-90b73be4001b" providerId="ADAL" clId="{055B6ACE-F2F3-481D-BAF3-B2C4E481B742}" dt="2023-05-17T05:41:01.950" v="890" actId="1035"/>
          <ac:picMkLst>
            <pc:docMk/>
            <pc:sldMk cId="2944765398" sldId="2451"/>
            <ac:picMk id="1041" creationId="{B97EAD5C-1B2F-8E36-64B7-CD61277DFD7E}"/>
          </ac:picMkLst>
        </pc:picChg>
        <pc:picChg chg="add mod">
          <ac:chgData name="CEDEÑO CEDEÑO CESAR EDUARDO" userId="2bd529ef-9e7f-48df-a3f9-90b73be4001b" providerId="ADAL" clId="{055B6ACE-F2F3-481D-BAF3-B2C4E481B742}" dt="2023-05-17T05:34:02.807" v="685" actId="1036"/>
          <ac:picMkLst>
            <pc:docMk/>
            <pc:sldMk cId="2944765398" sldId="2451"/>
            <ac:picMk id="1049" creationId="{C8CC5188-90E7-8C93-A068-F5CBE1181EB2}"/>
          </ac:picMkLst>
        </pc:picChg>
        <pc:picChg chg="mod">
          <ac:chgData name="CEDEÑO CEDEÑO CESAR EDUARDO" userId="2bd529ef-9e7f-48df-a3f9-90b73be4001b" providerId="ADAL" clId="{055B6ACE-F2F3-481D-BAF3-B2C4E481B742}" dt="2023-05-19T13:26:23.481" v="4827" actId="1038"/>
          <ac:picMkLst>
            <pc:docMk/>
            <pc:sldMk cId="2944765398" sldId="2451"/>
            <ac:picMk id="1051" creationId="{BA77A463-A0D9-B1F7-37B4-5A363D0DAADB}"/>
          </ac:picMkLst>
        </pc:picChg>
        <pc:picChg chg="mod">
          <ac:chgData name="CEDEÑO CEDEÑO CESAR EDUARDO" userId="2bd529ef-9e7f-48df-a3f9-90b73be4001b" providerId="ADAL" clId="{055B6ACE-F2F3-481D-BAF3-B2C4E481B742}" dt="2023-05-19T13:26:23.481" v="4827" actId="1038"/>
          <ac:picMkLst>
            <pc:docMk/>
            <pc:sldMk cId="2944765398" sldId="2451"/>
            <ac:picMk id="1052" creationId="{6756D121-DE36-1DFB-968E-A84E49220FAB}"/>
          </ac:picMkLst>
        </pc:picChg>
        <pc:picChg chg="add mod">
          <ac:chgData name="CEDEÑO CEDEÑO CESAR EDUARDO" userId="2bd529ef-9e7f-48df-a3f9-90b73be4001b" providerId="ADAL" clId="{055B6ACE-F2F3-481D-BAF3-B2C4E481B742}" dt="2023-05-19T13:26:07.570" v="4733" actId="1037"/>
          <ac:picMkLst>
            <pc:docMk/>
            <pc:sldMk cId="2944765398" sldId="2451"/>
            <ac:picMk id="1053" creationId="{0068F6A3-E430-7731-35B8-0A41C7D3C8AB}"/>
          </ac:picMkLst>
        </pc:picChg>
      </pc:sldChg>
      <pc:sldChg chg="del">
        <pc:chgData name="CEDEÑO CEDEÑO CESAR EDUARDO" userId="2bd529ef-9e7f-48df-a3f9-90b73be4001b" providerId="ADAL" clId="{055B6ACE-F2F3-481D-BAF3-B2C4E481B742}" dt="2023-05-18T04:46:27.991" v="3407" actId="47"/>
        <pc:sldMkLst>
          <pc:docMk/>
          <pc:sldMk cId="714960598" sldId="2454"/>
        </pc:sldMkLst>
      </pc:sldChg>
      <pc:sldChg chg="modSp del mod ord">
        <pc:chgData name="CEDEÑO CEDEÑO CESAR EDUARDO" userId="2bd529ef-9e7f-48df-a3f9-90b73be4001b" providerId="ADAL" clId="{055B6ACE-F2F3-481D-BAF3-B2C4E481B742}" dt="2023-05-19T13:14:24.818" v="4642" actId="2696"/>
        <pc:sldMkLst>
          <pc:docMk/>
          <pc:sldMk cId="3516891798" sldId="2456"/>
        </pc:sldMkLst>
        <pc:spChg chg="mod">
          <ac:chgData name="CEDEÑO CEDEÑO CESAR EDUARDO" userId="2bd529ef-9e7f-48df-a3f9-90b73be4001b" providerId="ADAL" clId="{055B6ACE-F2F3-481D-BAF3-B2C4E481B742}" dt="2023-05-17T04:58:37.881" v="212" actId="113"/>
          <ac:spMkLst>
            <pc:docMk/>
            <pc:sldMk cId="3516891798" sldId="2456"/>
            <ac:spMk id="2" creationId="{12CC3376-5069-4C7B-BE6B-A3776D1B47BA}"/>
          </ac:spMkLst>
        </pc:spChg>
        <pc:spChg chg="mod">
          <ac:chgData name="CEDEÑO CEDEÑO CESAR EDUARDO" userId="2bd529ef-9e7f-48df-a3f9-90b73be4001b" providerId="ADAL" clId="{055B6ACE-F2F3-481D-BAF3-B2C4E481B742}" dt="2023-05-17T05:54:16.491" v="1478" actId="20577"/>
          <ac:spMkLst>
            <pc:docMk/>
            <pc:sldMk cId="3516891798" sldId="2456"/>
            <ac:spMk id="14" creationId="{79248A72-A597-48DF-A270-3389F5D209C0}"/>
          </ac:spMkLst>
        </pc:spChg>
      </pc:sldChg>
      <pc:sldChg chg="addSp delSp modSp mod ord">
        <pc:chgData name="CEDEÑO CEDEÑO CESAR EDUARDO" userId="2bd529ef-9e7f-48df-a3f9-90b73be4001b" providerId="ADAL" clId="{055B6ACE-F2F3-481D-BAF3-B2C4E481B742}" dt="2023-05-19T13:30:09.526" v="4844" actId="20577"/>
        <pc:sldMkLst>
          <pc:docMk/>
          <pc:sldMk cId="3164405530" sldId="2457"/>
        </pc:sldMkLst>
        <pc:spChg chg="mod">
          <ac:chgData name="CEDEÑO CEDEÑO CESAR EDUARDO" userId="2bd529ef-9e7f-48df-a3f9-90b73be4001b" providerId="ADAL" clId="{055B6ACE-F2F3-481D-BAF3-B2C4E481B742}" dt="2023-05-18T04:48:52.012" v="3453" actId="14100"/>
          <ac:spMkLst>
            <pc:docMk/>
            <pc:sldMk cId="3164405530" sldId="2457"/>
            <ac:spMk id="3" creationId="{1D24B42B-925B-494C-A986-BD85E8117E1E}"/>
          </ac:spMkLst>
        </pc:spChg>
        <pc:spChg chg="add del mod">
          <ac:chgData name="CEDEÑO CEDEÑO CESAR EDUARDO" userId="2bd529ef-9e7f-48df-a3f9-90b73be4001b" providerId="ADAL" clId="{055B6ACE-F2F3-481D-BAF3-B2C4E481B742}" dt="2023-05-17T05:47:00.346" v="1085"/>
          <ac:spMkLst>
            <pc:docMk/>
            <pc:sldMk cId="3164405530" sldId="2457"/>
            <ac:spMk id="4" creationId="{7BE113C5-2F7A-A847-311F-E02936753EA4}"/>
          </ac:spMkLst>
        </pc:spChg>
        <pc:spChg chg="del mod">
          <ac:chgData name="CEDEÑO CEDEÑO CESAR EDUARDO" userId="2bd529ef-9e7f-48df-a3f9-90b73be4001b" providerId="ADAL" clId="{055B6ACE-F2F3-481D-BAF3-B2C4E481B742}" dt="2023-05-18T04:48:43.937" v="3451" actId="478"/>
          <ac:spMkLst>
            <pc:docMk/>
            <pc:sldMk cId="3164405530" sldId="2457"/>
            <ac:spMk id="5" creationId="{AF9B872F-6332-408E-9135-B871F0C90C00}"/>
          </ac:spMkLst>
        </pc:spChg>
        <pc:spChg chg="add del mod">
          <ac:chgData name="CEDEÑO CEDEÑO CESAR EDUARDO" userId="2bd529ef-9e7f-48df-a3f9-90b73be4001b" providerId="ADAL" clId="{055B6ACE-F2F3-481D-BAF3-B2C4E481B742}" dt="2023-05-18T04:48:47.580" v="3452" actId="478"/>
          <ac:spMkLst>
            <pc:docMk/>
            <pc:sldMk cId="3164405530" sldId="2457"/>
            <ac:spMk id="6" creationId="{AA37F554-28C6-5A53-52CF-8BE64E9690E2}"/>
          </ac:spMkLst>
        </pc:spChg>
        <pc:spChg chg="add del mod">
          <ac:chgData name="CEDEÑO CEDEÑO CESAR EDUARDO" userId="2bd529ef-9e7f-48df-a3f9-90b73be4001b" providerId="ADAL" clId="{055B6ACE-F2F3-481D-BAF3-B2C4E481B742}" dt="2023-05-17T05:47:13.733" v="1089"/>
          <ac:spMkLst>
            <pc:docMk/>
            <pc:sldMk cId="3164405530" sldId="2457"/>
            <ac:spMk id="6" creationId="{EF432CD6-1FE7-05CB-A1EB-21266D8CE6C4}"/>
          </ac:spMkLst>
        </pc:spChg>
        <pc:spChg chg="add del mod">
          <ac:chgData name="CEDEÑO CEDEÑO CESAR EDUARDO" userId="2bd529ef-9e7f-48df-a3f9-90b73be4001b" providerId="ADAL" clId="{055B6ACE-F2F3-481D-BAF3-B2C4E481B742}" dt="2023-05-17T05:50:21.560" v="1421" actId="478"/>
          <ac:spMkLst>
            <pc:docMk/>
            <pc:sldMk cId="3164405530" sldId="2457"/>
            <ac:spMk id="7" creationId="{F4184368-AC64-2E8B-79C1-8629699B5651}"/>
          </ac:spMkLst>
        </pc:spChg>
        <pc:spChg chg="add del mod">
          <ac:chgData name="CEDEÑO CEDEÑO CESAR EDUARDO" userId="2bd529ef-9e7f-48df-a3f9-90b73be4001b" providerId="ADAL" clId="{055B6ACE-F2F3-481D-BAF3-B2C4E481B742}" dt="2023-05-17T05:52:47.770" v="1425"/>
          <ac:spMkLst>
            <pc:docMk/>
            <pc:sldMk cId="3164405530" sldId="2457"/>
            <ac:spMk id="8" creationId="{0967C3EB-7F6C-38CA-55FA-33B1CAE083E5}"/>
          </ac:spMkLst>
        </pc:spChg>
        <pc:spChg chg="add mod">
          <ac:chgData name="CEDEÑO CEDEÑO CESAR EDUARDO" userId="2bd529ef-9e7f-48df-a3f9-90b73be4001b" providerId="ADAL" clId="{055B6ACE-F2F3-481D-BAF3-B2C4E481B742}" dt="2023-05-19T13:30:09.526" v="4844" actId="20577"/>
          <ac:spMkLst>
            <pc:docMk/>
            <pc:sldMk cId="3164405530" sldId="2457"/>
            <ac:spMk id="10" creationId="{899CBF1D-B09F-D209-3251-DED6E9892C07}"/>
          </ac:spMkLst>
        </pc:spChg>
        <pc:picChg chg="add del mod">
          <ac:chgData name="CEDEÑO CEDEÑO CESAR EDUARDO" userId="2bd529ef-9e7f-48df-a3f9-90b73be4001b" providerId="ADAL" clId="{055B6ACE-F2F3-481D-BAF3-B2C4E481B742}" dt="2023-05-17T05:54:28.794" v="1479" actId="478"/>
          <ac:picMkLst>
            <pc:docMk/>
            <pc:sldMk cId="3164405530" sldId="2457"/>
            <ac:picMk id="9" creationId="{0D93948B-3E9C-3CE4-4E9D-1247C8D38B4D}"/>
          </ac:picMkLst>
        </pc:picChg>
      </pc:sldChg>
      <pc:sldChg chg="addSp modSp mod">
        <pc:chgData name="CEDEÑO CEDEÑO CESAR EDUARDO" userId="2bd529ef-9e7f-48df-a3f9-90b73be4001b" providerId="ADAL" clId="{055B6ACE-F2F3-481D-BAF3-B2C4E481B742}" dt="2023-05-18T04:05:54.404" v="2731" actId="1036"/>
        <pc:sldMkLst>
          <pc:docMk/>
          <pc:sldMk cId="1649098948" sldId="2462"/>
        </pc:sldMkLst>
        <pc:spChg chg="add mod">
          <ac:chgData name="CEDEÑO CEDEÑO CESAR EDUARDO" userId="2bd529ef-9e7f-48df-a3f9-90b73be4001b" providerId="ADAL" clId="{055B6ACE-F2F3-481D-BAF3-B2C4E481B742}" dt="2023-05-18T04:05:54.404" v="2731" actId="1036"/>
          <ac:spMkLst>
            <pc:docMk/>
            <pc:sldMk cId="1649098948" sldId="2462"/>
            <ac:spMk id="4" creationId="{4CB22023-CD84-5357-D877-D4F65CB11286}"/>
          </ac:spMkLst>
        </pc:spChg>
      </pc:sldChg>
      <pc:sldChg chg="del">
        <pc:chgData name="CEDEÑO CEDEÑO CESAR EDUARDO" userId="2bd529ef-9e7f-48df-a3f9-90b73be4001b" providerId="ADAL" clId="{055B6ACE-F2F3-481D-BAF3-B2C4E481B742}" dt="2023-05-19T13:15:14.609" v="4643" actId="47"/>
        <pc:sldMkLst>
          <pc:docMk/>
          <pc:sldMk cId="1021472844" sldId="2463"/>
        </pc:sldMkLst>
      </pc:sldChg>
      <pc:sldChg chg="del ord">
        <pc:chgData name="CEDEÑO CEDEÑO CESAR EDUARDO" userId="2bd529ef-9e7f-48df-a3f9-90b73be4001b" providerId="ADAL" clId="{055B6ACE-F2F3-481D-BAF3-B2C4E481B742}" dt="2023-05-19T13:15:14.609" v="4643" actId="47"/>
        <pc:sldMkLst>
          <pc:docMk/>
          <pc:sldMk cId="1109332268" sldId="2464"/>
        </pc:sldMkLst>
      </pc:sldChg>
      <pc:sldChg chg="addSp delSp modSp add mod">
        <pc:chgData name="CEDEÑO CEDEÑO CESAR EDUARDO" userId="2bd529ef-9e7f-48df-a3f9-90b73be4001b" providerId="ADAL" clId="{055B6ACE-F2F3-481D-BAF3-B2C4E481B742}" dt="2023-05-17T05:36:02.135" v="719" actId="1035"/>
        <pc:sldMkLst>
          <pc:docMk/>
          <pc:sldMk cId="2074109562" sldId="2465"/>
        </pc:sldMkLst>
        <pc:spChg chg="add del mod">
          <ac:chgData name="CEDEÑO CEDEÑO CESAR EDUARDO" userId="2bd529ef-9e7f-48df-a3f9-90b73be4001b" providerId="ADAL" clId="{055B6ACE-F2F3-481D-BAF3-B2C4E481B742}" dt="2023-05-17T04:54:39.773" v="137" actId="478"/>
          <ac:spMkLst>
            <pc:docMk/>
            <pc:sldMk cId="2074109562" sldId="2465"/>
            <ac:spMk id="3" creationId="{C467B3C3-EF3F-F012-DB51-26269EC19027}"/>
          </ac:spMkLst>
        </pc:spChg>
        <pc:spChg chg="mod">
          <ac:chgData name="CEDEÑO CEDEÑO CESAR EDUARDO" userId="2bd529ef-9e7f-48df-a3f9-90b73be4001b" providerId="ADAL" clId="{055B6ACE-F2F3-481D-BAF3-B2C4E481B742}" dt="2023-05-17T04:55:08.653" v="140" actId="1076"/>
          <ac:spMkLst>
            <pc:docMk/>
            <pc:sldMk cId="2074109562" sldId="2465"/>
            <ac:spMk id="8" creationId="{103950CF-5BF2-4FB0-A36C-48C194F39E12}"/>
          </ac:spMkLst>
        </pc:spChg>
        <pc:spChg chg="mod">
          <ac:chgData name="CEDEÑO CEDEÑO CESAR EDUARDO" userId="2bd529ef-9e7f-48df-a3f9-90b73be4001b" providerId="ADAL" clId="{055B6ACE-F2F3-481D-BAF3-B2C4E481B742}" dt="2023-05-17T05:36:02.135" v="719" actId="1035"/>
          <ac:spMkLst>
            <pc:docMk/>
            <pc:sldMk cId="2074109562" sldId="2465"/>
            <ac:spMk id="9" creationId="{256319DF-036A-473B-95D3-C5F6FF849FD4}"/>
          </ac:spMkLst>
        </pc:spChg>
        <pc:spChg chg="del">
          <ac:chgData name="CEDEÑO CEDEÑO CESAR EDUARDO" userId="2bd529ef-9e7f-48df-a3f9-90b73be4001b" providerId="ADAL" clId="{055B6ACE-F2F3-481D-BAF3-B2C4E481B742}" dt="2023-05-17T04:54:36.844" v="136" actId="478"/>
          <ac:spMkLst>
            <pc:docMk/>
            <pc:sldMk cId="2074109562" sldId="2465"/>
            <ac:spMk id="10" creationId="{255FA470-23EB-4512-8FFB-28DDAB08B002}"/>
          </ac:spMkLst>
        </pc:spChg>
      </pc:sldChg>
      <pc:sldChg chg="add del">
        <pc:chgData name="CEDEÑO CEDEÑO CESAR EDUARDO" userId="2bd529ef-9e7f-48df-a3f9-90b73be4001b" providerId="ADAL" clId="{055B6ACE-F2F3-481D-BAF3-B2C4E481B742}" dt="2023-05-18T04:46:27.991" v="3407" actId="47"/>
        <pc:sldMkLst>
          <pc:docMk/>
          <pc:sldMk cId="3085257889" sldId="2466"/>
        </pc:sldMkLst>
      </pc:sldChg>
      <pc:sldChg chg="addSp delSp modSp add del mod">
        <pc:chgData name="CEDEÑO CEDEÑO CESAR EDUARDO" userId="2bd529ef-9e7f-48df-a3f9-90b73be4001b" providerId="ADAL" clId="{055B6ACE-F2F3-481D-BAF3-B2C4E481B742}" dt="2023-05-17T05:13:05.361" v="347" actId="2696"/>
        <pc:sldMkLst>
          <pc:docMk/>
          <pc:sldMk cId="493465401" sldId="2467"/>
        </pc:sldMkLst>
        <pc:spChg chg="mod">
          <ac:chgData name="CEDEÑO CEDEÑO CESAR EDUARDO" userId="2bd529ef-9e7f-48df-a3f9-90b73be4001b" providerId="ADAL" clId="{055B6ACE-F2F3-481D-BAF3-B2C4E481B742}" dt="2023-05-17T05:11:29.223" v="301" actId="20577"/>
          <ac:spMkLst>
            <pc:docMk/>
            <pc:sldMk cId="493465401" sldId="2467"/>
            <ac:spMk id="14" creationId="{93863800-85E5-44A7-96E9-521CE882616B}"/>
          </ac:spMkLst>
        </pc:spChg>
        <pc:picChg chg="add mod">
          <ac:chgData name="CEDEÑO CEDEÑO CESAR EDUARDO" userId="2bd529ef-9e7f-48df-a3f9-90b73be4001b" providerId="ADAL" clId="{055B6ACE-F2F3-481D-BAF3-B2C4E481B742}" dt="2023-05-17T05:12:11.738" v="346" actId="14100"/>
          <ac:picMkLst>
            <pc:docMk/>
            <pc:sldMk cId="493465401" sldId="2467"/>
            <ac:picMk id="2" creationId="{C2883FE3-FBDF-17A5-7193-554A81EC53C7}"/>
          </ac:picMkLst>
        </pc:picChg>
        <pc:picChg chg="del">
          <ac:chgData name="CEDEÑO CEDEÑO CESAR EDUARDO" userId="2bd529ef-9e7f-48df-a3f9-90b73be4001b" providerId="ADAL" clId="{055B6ACE-F2F3-481D-BAF3-B2C4E481B742}" dt="2023-05-17T05:11:37.999" v="302" actId="478"/>
          <ac:picMkLst>
            <pc:docMk/>
            <pc:sldMk cId="493465401" sldId="2467"/>
            <ac:picMk id="22" creationId="{2E3C1B43-BC83-D20B-152B-C9EE667B2387}"/>
          </ac:picMkLst>
        </pc:picChg>
      </pc:sldChg>
      <pc:sldChg chg="addSp modSp add mod ord">
        <pc:chgData name="CEDEÑO CEDEÑO CESAR EDUARDO" userId="2bd529ef-9e7f-48df-a3f9-90b73be4001b" providerId="ADAL" clId="{055B6ACE-F2F3-481D-BAF3-B2C4E481B742}" dt="2023-05-18T04:18:33.621" v="2764"/>
        <pc:sldMkLst>
          <pc:docMk/>
          <pc:sldMk cId="1827655109" sldId="2467"/>
        </pc:sldMkLst>
        <pc:spChg chg="add mod">
          <ac:chgData name="CEDEÑO CEDEÑO CESAR EDUARDO" userId="2bd529ef-9e7f-48df-a3f9-90b73be4001b" providerId="ADAL" clId="{055B6ACE-F2F3-481D-BAF3-B2C4E481B742}" dt="2023-05-17T05:16:03.189" v="408" actId="1038"/>
          <ac:spMkLst>
            <pc:docMk/>
            <pc:sldMk cId="1827655109" sldId="2467"/>
            <ac:spMk id="3" creationId="{E58E187D-21F7-5EC5-9317-7ECA9158C01C}"/>
          </ac:spMkLst>
        </pc:spChg>
      </pc:sldChg>
      <pc:sldChg chg="addSp delSp modSp add mod ord">
        <pc:chgData name="CEDEÑO CEDEÑO CESAR EDUARDO" userId="2bd529ef-9e7f-48df-a3f9-90b73be4001b" providerId="ADAL" clId="{055B6ACE-F2F3-481D-BAF3-B2C4E481B742}" dt="2023-05-18T04:45:03.291" v="3402" actId="20577"/>
        <pc:sldMkLst>
          <pc:docMk/>
          <pc:sldMk cId="3536415931" sldId="2468"/>
        </pc:sldMkLst>
        <pc:spChg chg="del mod">
          <ac:chgData name="CEDEÑO CEDEÑO CESAR EDUARDO" userId="2bd529ef-9e7f-48df-a3f9-90b73be4001b" providerId="ADAL" clId="{055B6ACE-F2F3-481D-BAF3-B2C4E481B742}" dt="2023-05-18T04:27:15.103" v="3182" actId="478"/>
          <ac:spMkLst>
            <pc:docMk/>
            <pc:sldMk cId="3536415931" sldId="2468"/>
            <ac:spMk id="2" creationId="{B156CAF1-214F-4566-9B0D-DACA1063E8C8}"/>
          </ac:spMkLst>
        </pc:spChg>
        <pc:spChg chg="mod">
          <ac:chgData name="CEDEÑO CEDEÑO CESAR EDUARDO" userId="2bd529ef-9e7f-48df-a3f9-90b73be4001b" providerId="ADAL" clId="{055B6ACE-F2F3-481D-BAF3-B2C4E481B742}" dt="2023-05-18T04:26:54.777" v="3179" actId="1036"/>
          <ac:spMkLst>
            <pc:docMk/>
            <pc:sldMk cId="3536415931" sldId="2468"/>
            <ac:spMk id="3" creationId="{1D24B42B-925B-494C-A986-BD85E8117E1E}"/>
          </ac:spMkLst>
        </pc:spChg>
        <pc:spChg chg="add mod">
          <ac:chgData name="CEDEÑO CEDEÑO CESAR EDUARDO" userId="2bd529ef-9e7f-48df-a3f9-90b73be4001b" providerId="ADAL" clId="{055B6ACE-F2F3-481D-BAF3-B2C4E481B742}" dt="2023-05-18T04:45:03.291" v="3402" actId="20577"/>
          <ac:spMkLst>
            <pc:docMk/>
            <pc:sldMk cId="3536415931" sldId="2468"/>
            <ac:spMk id="4" creationId="{24D95DC7-9B36-293B-16D1-D623254817B2}"/>
          </ac:spMkLst>
        </pc:spChg>
        <pc:spChg chg="add del mod">
          <ac:chgData name="CEDEÑO CEDEÑO CESAR EDUARDO" userId="2bd529ef-9e7f-48df-a3f9-90b73be4001b" providerId="ADAL" clId="{055B6ACE-F2F3-481D-BAF3-B2C4E481B742}" dt="2023-05-18T04:27:19.310" v="3183" actId="478"/>
          <ac:spMkLst>
            <pc:docMk/>
            <pc:sldMk cId="3536415931" sldId="2468"/>
            <ac:spMk id="7" creationId="{58BB268C-45C8-A895-BD13-0CB3FD4D4B3E}"/>
          </ac:spMkLst>
        </pc:spChg>
        <pc:picChg chg="mod">
          <ac:chgData name="CEDEÑO CEDEÑO CESAR EDUARDO" userId="2bd529ef-9e7f-48df-a3f9-90b73be4001b" providerId="ADAL" clId="{055B6ACE-F2F3-481D-BAF3-B2C4E481B742}" dt="2023-05-18T04:22:14.914" v="2820" actId="14100"/>
          <ac:picMkLst>
            <pc:docMk/>
            <pc:sldMk cId="3536415931" sldId="2468"/>
            <ac:picMk id="8" creationId="{A596BF19-CC58-4709-B5D6-3FC378FDC7BA}"/>
          </ac:picMkLst>
        </pc:picChg>
        <pc:picChg chg="add mod">
          <ac:chgData name="CEDEÑO CEDEÑO CESAR EDUARDO" userId="2bd529ef-9e7f-48df-a3f9-90b73be4001b" providerId="ADAL" clId="{055B6ACE-F2F3-481D-BAF3-B2C4E481B742}" dt="2023-05-18T04:22:19.217" v="2823" actId="1037"/>
          <ac:picMkLst>
            <pc:docMk/>
            <pc:sldMk cId="3536415931" sldId="2468"/>
            <ac:picMk id="1026" creationId="{10811495-7976-DCB9-385D-45B5F18CB6AC}"/>
          </ac:picMkLst>
        </pc:picChg>
      </pc:sldChg>
      <pc:sldChg chg="addSp delSp modSp add mod">
        <pc:chgData name="CEDEÑO CEDEÑO CESAR EDUARDO" userId="2bd529ef-9e7f-48df-a3f9-90b73be4001b" providerId="ADAL" clId="{055B6ACE-F2F3-481D-BAF3-B2C4E481B742}" dt="2023-05-19T15:24:12.802" v="5541" actId="1035"/>
        <pc:sldMkLst>
          <pc:docMk/>
          <pc:sldMk cId="2551486306" sldId="2469"/>
        </pc:sldMkLst>
        <pc:spChg chg="mod">
          <ac:chgData name="CEDEÑO CEDEÑO CESAR EDUARDO" userId="2bd529ef-9e7f-48df-a3f9-90b73be4001b" providerId="ADAL" clId="{055B6ACE-F2F3-481D-BAF3-B2C4E481B742}" dt="2023-05-17T05:43:25.966" v="951"/>
          <ac:spMkLst>
            <pc:docMk/>
            <pc:sldMk cId="2551486306" sldId="2469"/>
            <ac:spMk id="2" creationId="{B156CAF1-214F-4566-9B0D-DACA1063E8C8}"/>
          </ac:spMkLst>
        </pc:spChg>
        <pc:spChg chg="del">
          <ac:chgData name="CEDEÑO CEDEÑO CESAR EDUARDO" userId="2bd529ef-9e7f-48df-a3f9-90b73be4001b" providerId="ADAL" clId="{055B6ACE-F2F3-481D-BAF3-B2C4E481B742}" dt="2023-05-17T05:41:15.636" v="902" actId="478"/>
          <ac:spMkLst>
            <pc:docMk/>
            <pc:sldMk cId="2551486306" sldId="2469"/>
            <ac:spMk id="4" creationId="{12BAF2B2-D0A3-D0D7-89B3-087AACA3C9CE}"/>
          </ac:spMkLst>
        </pc:spChg>
        <pc:spChg chg="mod">
          <ac:chgData name="CEDEÑO CEDEÑO CESAR EDUARDO" userId="2bd529ef-9e7f-48df-a3f9-90b73be4001b" providerId="ADAL" clId="{055B6ACE-F2F3-481D-BAF3-B2C4E481B742}" dt="2023-05-17T05:43:25.966" v="951"/>
          <ac:spMkLst>
            <pc:docMk/>
            <pc:sldMk cId="2551486306" sldId="2469"/>
            <ac:spMk id="6" creationId="{FC6A5C12-E784-444E-B868-DE2AE85742BB}"/>
          </ac:spMkLst>
        </pc:spChg>
        <pc:spChg chg="mod">
          <ac:chgData name="CEDEÑO CEDEÑO CESAR EDUARDO" userId="2bd529ef-9e7f-48df-a3f9-90b73be4001b" providerId="ADAL" clId="{055B6ACE-F2F3-481D-BAF3-B2C4E481B742}" dt="2023-05-17T05:43:42.705" v="979" actId="1037"/>
          <ac:spMkLst>
            <pc:docMk/>
            <pc:sldMk cId="2551486306" sldId="2469"/>
            <ac:spMk id="26" creationId="{D1AEBB17-ED33-FFEF-6AE4-E81CE8A13849}"/>
          </ac:spMkLst>
        </pc:spChg>
        <pc:grpChg chg="mod">
          <ac:chgData name="CEDEÑO CEDEÑO CESAR EDUARDO" userId="2bd529ef-9e7f-48df-a3f9-90b73be4001b" providerId="ADAL" clId="{055B6ACE-F2F3-481D-BAF3-B2C4E481B742}" dt="2023-05-17T05:43:25.966" v="951"/>
          <ac:grpSpMkLst>
            <pc:docMk/>
            <pc:sldMk cId="2551486306" sldId="2469"/>
            <ac:grpSpMk id="1" creationId="{00000000-0000-0000-0000-000000000000}"/>
          </ac:grpSpMkLst>
        </pc:grpChg>
        <pc:grpChg chg="add mod">
          <ac:chgData name="CEDEÑO CEDEÑO CESAR EDUARDO" userId="2bd529ef-9e7f-48df-a3f9-90b73be4001b" providerId="ADAL" clId="{055B6ACE-F2F3-481D-BAF3-B2C4E481B742}" dt="2023-05-19T15:23:52.196" v="5515" actId="14100"/>
          <ac:grpSpMkLst>
            <pc:docMk/>
            <pc:sldMk cId="2551486306" sldId="2469"/>
            <ac:grpSpMk id="3" creationId="{31DEBF22-64F7-A8CE-7227-163FC6C80180}"/>
          </ac:grpSpMkLst>
        </pc:grpChg>
        <pc:grpChg chg="del">
          <ac:chgData name="CEDEÑO CEDEÑO CESAR EDUARDO" userId="2bd529ef-9e7f-48df-a3f9-90b73be4001b" providerId="ADAL" clId="{055B6ACE-F2F3-481D-BAF3-B2C4E481B742}" dt="2023-05-17T05:41:12.512" v="901" actId="478"/>
          <ac:grpSpMkLst>
            <pc:docMk/>
            <pc:sldMk cId="2551486306" sldId="2469"/>
            <ac:grpSpMk id="5" creationId="{6820C08A-E642-FBEE-74FB-DAF68D582E38}"/>
          </ac:grpSpMkLst>
        </pc:grpChg>
        <pc:grpChg chg="del mod">
          <ac:chgData name="CEDEÑO CEDEÑO CESAR EDUARDO" userId="2bd529ef-9e7f-48df-a3f9-90b73be4001b" providerId="ADAL" clId="{055B6ACE-F2F3-481D-BAF3-B2C4E481B742}" dt="2023-05-17T05:43:28.500" v="952" actId="478"/>
          <ac:grpSpMkLst>
            <pc:docMk/>
            <pc:sldMk cId="2551486306" sldId="2469"/>
            <ac:grpSpMk id="27" creationId="{5CD8933E-C6BE-775A-264A-FA9A8236A3E5}"/>
          </ac:grpSpMkLst>
        </pc:grpChg>
        <pc:picChg chg="mod">
          <ac:chgData name="CEDEÑO CEDEÑO CESAR EDUARDO" userId="2bd529ef-9e7f-48df-a3f9-90b73be4001b" providerId="ADAL" clId="{055B6ACE-F2F3-481D-BAF3-B2C4E481B742}" dt="2023-05-17T05:43:25.966" v="951"/>
          <ac:picMkLst>
            <pc:docMk/>
            <pc:sldMk cId="2551486306" sldId="2469"/>
            <ac:picMk id="8" creationId="{A596BF19-CC58-4709-B5D6-3FC378FDC7BA}"/>
          </ac:picMkLst>
        </pc:picChg>
        <pc:picChg chg="add mod">
          <ac:chgData name="CEDEÑO CEDEÑO CESAR EDUARDO" userId="2bd529ef-9e7f-48df-a3f9-90b73be4001b" providerId="ADAL" clId="{055B6ACE-F2F3-481D-BAF3-B2C4E481B742}" dt="2023-05-19T15:24:12.802" v="5541" actId="1035"/>
          <ac:picMkLst>
            <pc:docMk/>
            <pc:sldMk cId="2551486306" sldId="2469"/>
            <ac:picMk id="1026" creationId="{3632A570-A9D8-9059-62D5-3F587E191030}"/>
          </ac:picMkLst>
        </pc:picChg>
        <pc:picChg chg="del">
          <ac:chgData name="CEDEÑO CEDEÑO CESAR EDUARDO" userId="2bd529ef-9e7f-48df-a3f9-90b73be4001b" providerId="ADAL" clId="{055B6ACE-F2F3-481D-BAF3-B2C4E481B742}" dt="2023-05-17T05:41:11.503" v="900" actId="478"/>
          <ac:picMkLst>
            <pc:docMk/>
            <pc:sldMk cId="2551486306" sldId="2469"/>
            <ac:picMk id="1049" creationId="{C8CC5188-90E7-8C93-A068-F5CBE1181EB2}"/>
          </ac:picMkLst>
        </pc:picChg>
        <pc:picChg chg="mod">
          <ac:chgData name="CEDEÑO CEDEÑO CESAR EDUARDO" userId="2bd529ef-9e7f-48df-a3f9-90b73be4001b" providerId="ADAL" clId="{055B6ACE-F2F3-481D-BAF3-B2C4E481B742}" dt="2023-05-17T05:43:25.966" v="951"/>
          <ac:picMkLst>
            <pc:docMk/>
            <pc:sldMk cId="2551486306" sldId="2469"/>
            <ac:picMk id="1051" creationId="{BA77A463-A0D9-B1F7-37B4-5A363D0DAADB}"/>
          </ac:picMkLst>
        </pc:picChg>
        <pc:picChg chg="mod">
          <ac:chgData name="CEDEÑO CEDEÑO CESAR EDUARDO" userId="2bd529ef-9e7f-48df-a3f9-90b73be4001b" providerId="ADAL" clId="{055B6ACE-F2F3-481D-BAF3-B2C4E481B742}" dt="2023-05-17T05:43:25.966" v="951"/>
          <ac:picMkLst>
            <pc:docMk/>
            <pc:sldMk cId="2551486306" sldId="2469"/>
            <ac:picMk id="1052" creationId="{6756D121-DE36-1DFB-968E-A84E49220FAB}"/>
          </ac:picMkLst>
        </pc:picChg>
        <pc:picChg chg="del mod">
          <ac:chgData name="CEDEÑO CEDEÑO CESAR EDUARDO" userId="2bd529ef-9e7f-48df-a3f9-90b73be4001b" providerId="ADAL" clId="{055B6ACE-F2F3-481D-BAF3-B2C4E481B742}" dt="2023-05-17T05:43:29.101" v="953" actId="478"/>
          <ac:picMkLst>
            <pc:docMk/>
            <pc:sldMk cId="2551486306" sldId="2469"/>
            <ac:picMk id="1053" creationId="{0068F6A3-E430-7731-35B8-0A41C7D3C8AB}"/>
          </ac:picMkLst>
        </pc:picChg>
        <pc:picChg chg="mod">
          <ac:chgData name="CEDEÑO CEDEÑO CESAR EDUARDO" userId="2bd529ef-9e7f-48df-a3f9-90b73be4001b" providerId="ADAL" clId="{055B6ACE-F2F3-481D-BAF3-B2C4E481B742}" dt="2023-05-19T15:23:52.196" v="5515" actId="14100"/>
          <ac:picMkLst>
            <pc:docMk/>
            <pc:sldMk cId="2551486306" sldId="2469"/>
            <ac:picMk id="2051" creationId="{88E5928D-5EA1-343B-DAFD-71F8C6E3C117}"/>
          </ac:picMkLst>
        </pc:picChg>
        <pc:picChg chg="mod">
          <ac:chgData name="CEDEÑO CEDEÑO CESAR EDUARDO" userId="2bd529ef-9e7f-48df-a3f9-90b73be4001b" providerId="ADAL" clId="{055B6ACE-F2F3-481D-BAF3-B2C4E481B742}" dt="2023-05-19T15:23:52.196" v="5515" actId="14100"/>
          <ac:picMkLst>
            <pc:docMk/>
            <pc:sldMk cId="2551486306" sldId="2469"/>
            <ac:picMk id="2052" creationId="{24429EC3-F90A-B1B4-A5F3-413052069B07}"/>
          </ac:picMkLst>
        </pc:picChg>
      </pc:sldChg>
      <pc:sldChg chg="add del">
        <pc:chgData name="CEDEÑO CEDEÑO CESAR EDUARDO" userId="2bd529ef-9e7f-48df-a3f9-90b73be4001b" providerId="ADAL" clId="{055B6ACE-F2F3-481D-BAF3-B2C4E481B742}" dt="2023-05-19T13:15:14.609" v="4643" actId="47"/>
        <pc:sldMkLst>
          <pc:docMk/>
          <pc:sldMk cId="721083965" sldId="2470"/>
        </pc:sldMkLst>
      </pc:sldChg>
      <pc:sldChg chg="addSp delSp modSp add del mod">
        <pc:chgData name="CEDEÑO CEDEÑO CESAR EDUARDO" userId="2bd529ef-9e7f-48df-a3f9-90b73be4001b" providerId="ADAL" clId="{055B6ACE-F2F3-481D-BAF3-B2C4E481B742}" dt="2023-05-18T04:17:16.288" v="2757" actId="2696"/>
        <pc:sldMkLst>
          <pc:docMk/>
          <pc:sldMk cId="2848021146" sldId="2470"/>
        </pc:sldMkLst>
        <pc:spChg chg="mod">
          <ac:chgData name="CEDEÑO CEDEÑO CESAR EDUARDO" userId="2bd529ef-9e7f-48df-a3f9-90b73be4001b" providerId="ADAL" clId="{055B6ACE-F2F3-481D-BAF3-B2C4E481B742}" dt="2023-05-18T03:57:46.201" v="2618" actId="27636"/>
          <ac:spMkLst>
            <pc:docMk/>
            <pc:sldMk cId="2848021146" sldId="2470"/>
            <ac:spMk id="14" creationId="{93863800-85E5-44A7-96E9-521CE882616B}"/>
          </ac:spMkLst>
        </pc:spChg>
        <pc:picChg chg="add del mod">
          <ac:chgData name="CEDEÑO CEDEÑO CESAR EDUARDO" userId="2bd529ef-9e7f-48df-a3f9-90b73be4001b" providerId="ADAL" clId="{055B6ACE-F2F3-481D-BAF3-B2C4E481B742}" dt="2023-05-18T04:00:56.624" v="2619" actId="478"/>
          <ac:picMkLst>
            <pc:docMk/>
            <pc:sldMk cId="2848021146" sldId="2470"/>
            <ac:picMk id="4" creationId="{86BAAE19-2A2F-C4A1-8685-B2D7828093C0}"/>
          </ac:picMkLst>
        </pc:picChg>
        <pc:picChg chg="add mod">
          <ac:chgData name="CEDEÑO CEDEÑO CESAR EDUARDO" userId="2bd529ef-9e7f-48df-a3f9-90b73be4001b" providerId="ADAL" clId="{055B6ACE-F2F3-481D-BAF3-B2C4E481B742}" dt="2023-05-18T04:01:33.637" v="2643" actId="14100"/>
          <ac:picMkLst>
            <pc:docMk/>
            <pc:sldMk cId="2848021146" sldId="2470"/>
            <ac:picMk id="6" creationId="{365883BE-E9F2-6727-AADC-89416DEC7373}"/>
          </ac:picMkLst>
        </pc:picChg>
        <pc:picChg chg="del">
          <ac:chgData name="CEDEÑO CEDEÑO CESAR EDUARDO" userId="2bd529ef-9e7f-48df-a3f9-90b73be4001b" providerId="ADAL" clId="{055B6ACE-F2F3-481D-BAF3-B2C4E481B742}" dt="2023-05-18T03:56:57.960" v="2527" actId="478"/>
          <ac:picMkLst>
            <pc:docMk/>
            <pc:sldMk cId="2848021146" sldId="2470"/>
            <ac:picMk id="22" creationId="{2E3C1B43-BC83-D20B-152B-C9EE667B2387}"/>
          </ac:picMkLst>
        </pc:picChg>
      </pc:sldChg>
      <pc:sldChg chg="addSp delSp modSp add mod ord">
        <pc:chgData name="CEDEÑO CEDEÑO CESAR EDUARDO" userId="2bd529ef-9e7f-48df-a3f9-90b73be4001b" providerId="ADAL" clId="{055B6ACE-F2F3-481D-BAF3-B2C4E481B742}" dt="2023-05-19T15:19:32.150" v="5499"/>
        <pc:sldMkLst>
          <pc:docMk/>
          <pc:sldMk cId="1927661046" sldId="2471"/>
        </pc:sldMkLst>
        <pc:spChg chg="mod">
          <ac:chgData name="CEDEÑO CEDEÑO CESAR EDUARDO" userId="2bd529ef-9e7f-48df-a3f9-90b73be4001b" providerId="ADAL" clId="{055B6ACE-F2F3-481D-BAF3-B2C4E481B742}" dt="2023-05-18T04:18:49.910" v="2799" actId="20577"/>
          <ac:spMkLst>
            <pc:docMk/>
            <pc:sldMk cId="1927661046" sldId="2471"/>
            <ac:spMk id="14" creationId="{93863800-85E5-44A7-96E9-521CE882616B}"/>
          </ac:spMkLst>
        </pc:spChg>
        <pc:picChg chg="del">
          <ac:chgData name="CEDEÑO CEDEÑO CESAR EDUARDO" userId="2bd529ef-9e7f-48df-a3f9-90b73be4001b" providerId="ADAL" clId="{055B6ACE-F2F3-481D-BAF3-B2C4E481B742}" dt="2023-05-18T04:13:16.245" v="2733" actId="478"/>
          <ac:picMkLst>
            <pc:docMk/>
            <pc:sldMk cId="1927661046" sldId="2471"/>
            <ac:picMk id="2" creationId="{C2883FE3-FBDF-17A5-7193-554A81EC53C7}"/>
          </ac:picMkLst>
        </pc:picChg>
        <pc:picChg chg="add mod">
          <ac:chgData name="CEDEÑO CEDEÑO CESAR EDUARDO" userId="2bd529ef-9e7f-48df-a3f9-90b73be4001b" providerId="ADAL" clId="{055B6ACE-F2F3-481D-BAF3-B2C4E481B742}" dt="2023-05-18T04:13:33.308" v="2754" actId="14100"/>
          <ac:picMkLst>
            <pc:docMk/>
            <pc:sldMk cId="1927661046" sldId="2471"/>
            <ac:picMk id="5" creationId="{9F25B6AC-1219-BFA8-6B4D-0C6F281BCFF8}"/>
          </ac:picMkLst>
        </pc:picChg>
      </pc:sldChg>
      <pc:sldChg chg="addSp delSp modSp add mod ord">
        <pc:chgData name="CEDEÑO CEDEÑO CESAR EDUARDO" userId="2bd529ef-9e7f-48df-a3f9-90b73be4001b" providerId="ADAL" clId="{055B6ACE-F2F3-481D-BAF3-B2C4E481B742}" dt="2023-05-18T21:42:43.892" v="4641" actId="20577"/>
        <pc:sldMkLst>
          <pc:docMk/>
          <pc:sldMk cId="4282916442" sldId="2472"/>
        </pc:sldMkLst>
        <pc:spChg chg="mod">
          <ac:chgData name="CEDEÑO CEDEÑO CESAR EDUARDO" userId="2bd529ef-9e7f-48df-a3f9-90b73be4001b" providerId="ADAL" clId="{055B6ACE-F2F3-481D-BAF3-B2C4E481B742}" dt="2023-05-18T21:42:29.025" v="4626" actId="20577"/>
          <ac:spMkLst>
            <pc:docMk/>
            <pc:sldMk cId="4282916442" sldId="2472"/>
            <ac:spMk id="4" creationId="{24D95DC7-9B36-293B-16D1-D623254817B2}"/>
          </ac:spMkLst>
        </pc:spChg>
        <pc:graphicFrameChg chg="add mod">
          <ac:chgData name="CEDEÑO CEDEÑO CESAR EDUARDO" userId="2bd529ef-9e7f-48df-a3f9-90b73be4001b" providerId="ADAL" clId="{055B6ACE-F2F3-481D-BAF3-B2C4E481B742}" dt="2023-05-18T21:42:43.892" v="4641" actId="20577"/>
          <ac:graphicFrameMkLst>
            <pc:docMk/>
            <pc:sldMk cId="4282916442" sldId="2472"/>
            <ac:graphicFrameMk id="2" creationId="{6EDA3693-4765-AA77-6258-EB7C8117C983}"/>
          </ac:graphicFrameMkLst>
        </pc:graphicFrameChg>
        <pc:picChg chg="del">
          <ac:chgData name="CEDEÑO CEDEÑO CESAR EDUARDO" userId="2bd529ef-9e7f-48df-a3f9-90b73be4001b" providerId="ADAL" clId="{055B6ACE-F2F3-481D-BAF3-B2C4E481B742}" dt="2023-05-18T04:39:19.947" v="3196" actId="478"/>
          <ac:picMkLst>
            <pc:docMk/>
            <pc:sldMk cId="4282916442" sldId="2472"/>
            <ac:picMk id="1026" creationId="{10811495-7976-DCB9-385D-45B5F18CB6AC}"/>
          </ac:picMkLst>
        </pc:picChg>
      </pc:sldChg>
      <pc:sldChg chg="modSp add mod">
        <pc:chgData name="CEDEÑO CEDEÑO CESAR EDUARDO" userId="2bd529ef-9e7f-48df-a3f9-90b73be4001b" providerId="ADAL" clId="{055B6ACE-F2F3-481D-BAF3-B2C4E481B742}" dt="2023-05-19T14:38:20.811" v="4897" actId="20577"/>
        <pc:sldMkLst>
          <pc:docMk/>
          <pc:sldMk cId="4182960705" sldId="2473"/>
        </pc:sldMkLst>
        <pc:spChg chg="mod">
          <ac:chgData name="CEDEÑO CEDEÑO CESAR EDUARDO" userId="2bd529ef-9e7f-48df-a3f9-90b73be4001b" providerId="ADAL" clId="{055B6ACE-F2F3-481D-BAF3-B2C4E481B742}" dt="2023-05-19T14:38:20.811" v="4897" actId="20577"/>
          <ac:spMkLst>
            <pc:docMk/>
            <pc:sldMk cId="4182960705" sldId="2473"/>
            <ac:spMk id="10" creationId="{899CBF1D-B09F-D209-3251-DED6E9892C07}"/>
          </ac:spMkLst>
        </pc:spChg>
      </pc:sldChg>
      <pc:sldChg chg="addSp delSp modSp add mod">
        <pc:chgData name="CEDEÑO CEDEÑO CESAR EDUARDO" userId="2bd529ef-9e7f-48df-a3f9-90b73be4001b" providerId="ADAL" clId="{055B6ACE-F2F3-481D-BAF3-B2C4E481B742}" dt="2023-05-19T14:54:04.505" v="5354" actId="1036"/>
        <pc:sldMkLst>
          <pc:docMk/>
          <pc:sldMk cId="2648684844" sldId="2474"/>
        </pc:sldMkLst>
        <pc:spChg chg="add mod">
          <ac:chgData name="CEDEÑO CEDEÑO CESAR EDUARDO" userId="2bd529ef-9e7f-48df-a3f9-90b73be4001b" providerId="ADAL" clId="{055B6ACE-F2F3-481D-BAF3-B2C4E481B742}" dt="2023-05-19T14:53:20.089" v="5328" actId="1037"/>
          <ac:spMkLst>
            <pc:docMk/>
            <pc:sldMk cId="2648684844" sldId="2474"/>
            <ac:spMk id="6" creationId="{C1B0DF9E-58FB-2C6D-6EF3-8B501FEAA6C1}"/>
          </ac:spMkLst>
        </pc:spChg>
        <pc:spChg chg="add mod">
          <ac:chgData name="CEDEÑO CEDEÑO CESAR EDUARDO" userId="2bd529ef-9e7f-48df-a3f9-90b73be4001b" providerId="ADAL" clId="{055B6ACE-F2F3-481D-BAF3-B2C4E481B742}" dt="2023-05-19T14:54:04.505" v="5354" actId="1036"/>
          <ac:spMkLst>
            <pc:docMk/>
            <pc:sldMk cId="2648684844" sldId="2474"/>
            <ac:spMk id="8" creationId="{2DC31BE6-56C2-117C-6DDB-119FC1FEDE62}"/>
          </ac:spMkLst>
        </pc:spChg>
        <pc:spChg chg="del">
          <ac:chgData name="CEDEÑO CEDEÑO CESAR EDUARDO" userId="2bd529ef-9e7f-48df-a3f9-90b73be4001b" providerId="ADAL" clId="{055B6ACE-F2F3-481D-BAF3-B2C4E481B742}" dt="2023-05-19T14:39:07.986" v="4899" actId="478"/>
          <ac:spMkLst>
            <pc:docMk/>
            <pc:sldMk cId="2648684844" sldId="2474"/>
            <ac:spMk id="10" creationId="{899CBF1D-B09F-D209-3251-DED6E9892C07}"/>
          </ac:spMkLst>
        </pc:spChg>
        <pc:picChg chg="add mod">
          <ac:chgData name="CEDEÑO CEDEÑO CESAR EDUARDO" userId="2bd529ef-9e7f-48df-a3f9-90b73be4001b" providerId="ADAL" clId="{055B6ACE-F2F3-481D-BAF3-B2C4E481B742}" dt="2023-05-19T14:53:14.653" v="5304" actId="14100"/>
          <ac:picMkLst>
            <pc:docMk/>
            <pc:sldMk cId="2648684844" sldId="2474"/>
            <ac:picMk id="4" creationId="{71B3054A-5762-52D5-DC74-34561D8A4FD6}"/>
          </ac:picMkLst>
        </pc:picChg>
        <pc:picChg chg="add mod">
          <ac:chgData name="CEDEÑO CEDEÑO CESAR EDUARDO" userId="2bd529ef-9e7f-48df-a3f9-90b73be4001b" providerId="ADAL" clId="{055B6ACE-F2F3-481D-BAF3-B2C4E481B742}" dt="2023-05-19T14:53:27.308" v="5332" actId="1036"/>
          <ac:picMkLst>
            <pc:docMk/>
            <pc:sldMk cId="2648684844" sldId="2474"/>
            <ac:picMk id="7" creationId="{645E0374-C770-D415-4AD1-F287BDF32D52}"/>
          </ac:picMkLst>
        </pc:picChg>
      </pc:sldChg>
      <pc:sldChg chg="addSp delSp modSp add mod ord">
        <pc:chgData name="CEDEÑO CEDEÑO CESAR EDUARDO" userId="2bd529ef-9e7f-48df-a3f9-90b73be4001b" providerId="ADAL" clId="{055B6ACE-F2F3-481D-BAF3-B2C4E481B742}" dt="2023-05-19T15:00:27.845" v="5497"/>
        <pc:sldMkLst>
          <pc:docMk/>
          <pc:sldMk cId="1724536483" sldId="2475"/>
        </pc:sldMkLst>
        <pc:spChg chg="mod">
          <ac:chgData name="CEDEÑO CEDEÑO CESAR EDUARDO" userId="2bd529ef-9e7f-48df-a3f9-90b73be4001b" providerId="ADAL" clId="{055B6ACE-F2F3-481D-BAF3-B2C4E481B742}" dt="2023-05-19T14:59:49.733" v="5493" actId="1076"/>
          <ac:spMkLst>
            <pc:docMk/>
            <pc:sldMk cId="1724536483" sldId="2475"/>
            <ac:spMk id="8" creationId="{2DC31BE6-56C2-117C-6DDB-119FC1FEDE62}"/>
          </ac:spMkLst>
        </pc:spChg>
        <pc:spChg chg="add del">
          <ac:chgData name="CEDEÑO CEDEÑO CESAR EDUARDO" userId="2bd529ef-9e7f-48df-a3f9-90b73be4001b" providerId="ADAL" clId="{055B6ACE-F2F3-481D-BAF3-B2C4E481B742}" dt="2023-05-19T14:57:30.277" v="5359" actId="22"/>
          <ac:spMkLst>
            <pc:docMk/>
            <pc:sldMk cId="1724536483" sldId="2475"/>
            <ac:spMk id="10" creationId="{16C6B387-FD3C-20BE-5533-BB4E8B2882FB}"/>
          </ac:spMkLst>
        </pc:spChg>
        <pc:picChg chg="del">
          <ac:chgData name="CEDEÑO CEDEÑO CESAR EDUARDO" userId="2bd529ef-9e7f-48df-a3f9-90b73be4001b" providerId="ADAL" clId="{055B6ACE-F2F3-481D-BAF3-B2C4E481B742}" dt="2023-05-19T14:57:21.296" v="5356" actId="478"/>
          <ac:picMkLst>
            <pc:docMk/>
            <pc:sldMk cId="1724536483" sldId="2475"/>
            <ac:picMk id="4" creationId="{71B3054A-5762-52D5-DC74-34561D8A4FD6}"/>
          </ac:picMkLst>
        </pc:picChg>
        <pc:picChg chg="del">
          <ac:chgData name="CEDEÑO CEDEÑO CESAR EDUARDO" userId="2bd529ef-9e7f-48df-a3f9-90b73be4001b" providerId="ADAL" clId="{055B6ACE-F2F3-481D-BAF3-B2C4E481B742}" dt="2023-05-19T14:57:23.657" v="5357" actId="478"/>
          <ac:picMkLst>
            <pc:docMk/>
            <pc:sldMk cId="1724536483" sldId="2475"/>
            <ac:picMk id="7" creationId="{645E0374-C770-D415-4AD1-F287BDF32D52}"/>
          </ac:picMkLst>
        </pc:picChg>
        <pc:picChg chg="add mod">
          <ac:chgData name="CEDEÑO CEDEÑO CESAR EDUARDO" userId="2bd529ef-9e7f-48df-a3f9-90b73be4001b" providerId="ADAL" clId="{055B6ACE-F2F3-481D-BAF3-B2C4E481B742}" dt="2023-05-19T15:00:00.433" v="5494" actId="14100"/>
          <ac:picMkLst>
            <pc:docMk/>
            <pc:sldMk cId="1724536483" sldId="2475"/>
            <ac:picMk id="11" creationId="{DAB5C201-B592-7BDC-C933-6262CF106684}"/>
          </ac:picMkLst>
        </pc:picChg>
        <pc:picChg chg="add mod">
          <ac:chgData name="CEDEÑO CEDEÑO CESAR EDUARDO" userId="2bd529ef-9e7f-48df-a3f9-90b73be4001b" providerId="ADAL" clId="{055B6ACE-F2F3-481D-BAF3-B2C4E481B742}" dt="2023-05-19T15:00:04.334" v="5495" actId="14100"/>
          <ac:picMkLst>
            <pc:docMk/>
            <pc:sldMk cId="1724536483" sldId="2475"/>
            <ac:picMk id="12" creationId="{A2AFAF2C-49A1-24AA-011F-ECDCEDC6AEB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s-EC" err="1"/>
              <a:t>eVOLución</a:t>
            </a:r>
            <a:r>
              <a:rPr lang="es-EC"/>
              <a:t> del TRÁFICO DE RED</a:t>
            </a:r>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es-EC"/>
        </a:p>
      </c:txPr>
    </c:title>
    <c:autoTitleDeleted val="0"/>
    <c:plotArea>
      <c:layout/>
      <c:barChart>
        <c:barDir val="col"/>
        <c:grouping val="clustered"/>
        <c:varyColors val="0"/>
        <c:ser>
          <c:idx val="0"/>
          <c:order val="0"/>
          <c:tx>
            <c:strRef>
              <c:f>Hoja1!$B$4</c:f>
              <c:strCache>
                <c:ptCount val="1"/>
                <c:pt idx="0">
                  <c:v>2020</c:v>
                </c:pt>
              </c:strCache>
            </c:strRef>
          </c:tx>
          <c:spPr>
            <a:solidFill>
              <a:schemeClr val="accent1">
                <a:alpha val="88000"/>
              </a:schemeClr>
            </a:solidFill>
            <a:ln>
              <a:solidFill>
                <a:schemeClr val="accent1">
                  <a:lumMod val="50000"/>
                </a:schemeClr>
              </a:solidFill>
            </a:ln>
            <a:effectLst/>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Hoja1!$C$3</c:f>
              <c:strCache>
                <c:ptCount val="1"/>
                <c:pt idx="0">
                  <c:v>Tráfico de Red</c:v>
                </c:pt>
              </c:strCache>
            </c:strRef>
          </c:cat>
          <c:val>
            <c:numRef>
              <c:f>Hoja1!$C$4</c:f>
              <c:numCache>
                <c:formatCode>General</c:formatCode>
                <c:ptCount val="1"/>
                <c:pt idx="0">
                  <c:v>1.5</c:v>
                </c:pt>
              </c:numCache>
            </c:numRef>
          </c:val>
          <c:extLst>
            <c:ext xmlns:c16="http://schemas.microsoft.com/office/drawing/2014/chart" uri="{C3380CC4-5D6E-409C-BE32-E72D297353CC}">
              <c16:uniqueId val="{00000000-B2F4-4C7A-95E4-5B80722D8AF8}"/>
            </c:ext>
          </c:extLst>
        </c:ser>
        <c:ser>
          <c:idx val="1"/>
          <c:order val="1"/>
          <c:tx>
            <c:strRef>
              <c:f>Hoja1!$B$5</c:f>
              <c:strCache>
                <c:ptCount val="1"/>
                <c:pt idx="0">
                  <c:v>2021</c:v>
                </c:pt>
              </c:strCache>
            </c:strRef>
          </c:tx>
          <c:spPr>
            <a:solidFill>
              <a:schemeClr val="accent2">
                <a:alpha val="88000"/>
              </a:schemeClr>
            </a:solidFill>
            <a:ln>
              <a:solidFill>
                <a:schemeClr val="accent2">
                  <a:lumMod val="50000"/>
                </a:schemeClr>
              </a:solidFill>
            </a:ln>
            <a:effectLst/>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Hoja1!$C$3</c:f>
              <c:strCache>
                <c:ptCount val="1"/>
                <c:pt idx="0">
                  <c:v>Tráfico de Red</c:v>
                </c:pt>
              </c:strCache>
            </c:strRef>
          </c:cat>
          <c:val>
            <c:numRef>
              <c:f>Hoja1!$C$5</c:f>
              <c:numCache>
                <c:formatCode>General</c:formatCode>
                <c:ptCount val="1"/>
                <c:pt idx="0">
                  <c:v>2</c:v>
                </c:pt>
              </c:numCache>
            </c:numRef>
          </c:val>
          <c:extLst>
            <c:ext xmlns:c16="http://schemas.microsoft.com/office/drawing/2014/chart" uri="{C3380CC4-5D6E-409C-BE32-E72D297353CC}">
              <c16:uniqueId val="{00000001-B2F4-4C7A-95E4-5B80722D8AF8}"/>
            </c:ext>
          </c:extLst>
        </c:ser>
        <c:ser>
          <c:idx val="2"/>
          <c:order val="2"/>
          <c:tx>
            <c:strRef>
              <c:f>Hoja1!$B$6</c:f>
              <c:strCache>
                <c:ptCount val="1"/>
                <c:pt idx="0">
                  <c:v>2022</c:v>
                </c:pt>
              </c:strCache>
            </c:strRef>
          </c:tx>
          <c:spPr>
            <a:solidFill>
              <a:schemeClr val="accent3">
                <a:alpha val="88000"/>
              </a:schemeClr>
            </a:solidFill>
            <a:ln>
              <a:solidFill>
                <a:schemeClr val="accent3">
                  <a:lumMod val="50000"/>
                </a:schemeClr>
              </a:solidFill>
            </a:ln>
            <a:effectLst/>
          </c:spPr>
          <c:invertIfNegative val="0"/>
          <c:dLbls>
            <c:spPr>
              <a:solidFill>
                <a:srgbClr val="A5A5A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Hoja1!$C$3</c:f>
              <c:strCache>
                <c:ptCount val="1"/>
                <c:pt idx="0">
                  <c:v>Tráfico de Red</c:v>
                </c:pt>
              </c:strCache>
            </c:strRef>
          </c:cat>
          <c:val>
            <c:numRef>
              <c:f>Hoja1!$C$6</c:f>
              <c:numCache>
                <c:formatCode>General</c:formatCode>
                <c:ptCount val="1"/>
                <c:pt idx="0">
                  <c:v>4</c:v>
                </c:pt>
              </c:numCache>
            </c:numRef>
          </c:val>
          <c:extLst>
            <c:ext xmlns:c16="http://schemas.microsoft.com/office/drawing/2014/chart" uri="{C3380CC4-5D6E-409C-BE32-E72D297353CC}">
              <c16:uniqueId val="{00000002-B2F4-4C7A-95E4-5B80722D8AF8}"/>
            </c:ext>
          </c:extLst>
        </c:ser>
        <c:ser>
          <c:idx val="3"/>
          <c:order val="3"/>
          <c:tx>
            <c:strRef>
              <c:f>Hoja1!$B$7</c:f>
              <c:strCache>
                <c:ptCount val="1"/>
                <c:pt idx="0">
                  <c:v>2023</c:v>
                </c:pt>
              </c:strCache>
            </c:strRef>
          </c:tx>
          <c:spPr>
            <a:solidFill>
              <a:schemeClr val="accent4">
                <a:alpha val="88000"/>
              </a:schemeClr>
            </a:soli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Hoja1!$C$3</c:f>
              <c:strCache>
                <c:ptCount val="1"/>
                <c:pt idx="0">
                  <c:v>Tráfico de Red</c:v>
                </c:pt>
              </c:strCache>
            </c:strRef>
          </c:cat>
          <c:val>
            <c:numRef>
              <c:f>Hoja1!$C$7</c:f>
              <c:numCache>
                <c:formatCode>General</c:formatCode>
                <c:ptCount val="1"/>
                <c:pt idx="0">
                  <c:v>10</c:v>
                </c:pt>
              </c:numCache>
            </c:numRef>
          </c:val>
          <c:extLst>
            <c:ext xmlns:c16="http://schemas.microsoft.com/office/drawing/2014/chart" uri="{C3380CC4-5D6E-409C-BE32-E72D297353CC}">
              <c16:uniqueId val="{00000003-B2F4-4C7A-95E4-5B80722D8AF8}"/>
            </c:ext>
          </c:extLst>
        </c:ser>
        <c:dLbls>
          <c:showLegendKey val="0"/>
          <c:showVal val="1"/>
          <c:showCatName val="0"/>
          <c:showSerName val="0"/>
          <c:showPercent val="0"/>
          <c:showBubbleSize val="0"/>
        </c:dLbls>
        <c:gapWidth val="84"/>
        <c:axId val="2111811696"/>
        <c:axId val="2111812176"/>
      </c:barChart>
      <c:catAx>
        <c:axId val="21118116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C"/>
          </a:p>
        </c:txPr>
        <c:crossAx val="2111812176"/>
        <c:crosses val="autoZero"/>
        <c:auto val="1"/>
        <c:lblAlgn val="ctr"/>
        <c:lblOffset val="100"/>
        <c:noMultiLvlLbl val="0"/>
      </c:catAx>
      <c:valAx>
        <c:axId val="2111812176"/>
        <c:scaling>
          <c:orientation val="minMax"/>
        </c:scaling>
        <c:delete val="1"/>
        <c:axPos val="l"/>
        <c:numFmt formatCode="General" sourceLinked="1"/>
        <c:majorTickMark val="out"/>
        <c:minorTickMark val="none"/>
        <c:tickLblPos val="nextTo"/>
        <c:crossAx val="21118116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BEAC412-C0E0-4680-B40F-6137FEAD1B2F}" type="datetime1">
              <a:rPr lang="es-ES" smtClean="0"/>
              <a:t>19/05/2023</a:t>
            </a:fld>
            <a:endParaRPr lang="es-ES"/>
          </a:p>
        </p:txBody>
      </p:sp>
      <p:sp>
        <p:nvSpPr>
          <p:cNvPr id="4" name="Marcador de pie de página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65AE8BC-2AB3-9E4C-9797-2A6F8A74C74E}" type="slidenum">
              <a:rPr lang="es-ES" smtClean="0"/>
              <a:t>‹Nº›</a:t>
            </a:fld>
            <a:endParaRPr lang="es-ES"/>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5784-D07A-4C59-A2CF-0329D6DB4ACE}" type="datetime1">
              <a:rPr lang="es-ES" smtClean="0"/>
              <a:pPr/>
              <a:t>19/05/2023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28B34ED-4CDD-41C9-90F7-D768D5559A6F}" type="slidenum">
              <a:rPr lang="es-ES" noProof="0" smtClean="0"/>
              <a:t>‹Nº›</a:t>
            </a:fld>
            <a:endParaRPr lang="es-ES" noProof="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1</a:t>
            </a:fld>
            <a:endParaRPr lang="es-ES"/>
          </a:p>
        </p:txBody>
      </p:sp>
    </p:spTree>
    <p:extLst>
      <p:ext uri="{BB962C8B-B14F-4D97-AF65-F5344CB8AC3E}">
        <p14:creationId xmlns:p14="http://schemas.microsoft.com/office/powerpoint/2010/main" val="379657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10</a:t>
            </a:fld>
            <a:endParaRPr lang="es-ES"/>
          </a:p>
        </p:txBody>
      </p:sp>
    </p:spTree>
    <p:extLst>
      <p:ext uri="{BB962C8B-B14F-4D97-AF65-F5344CB8AC3E}">
        <p14:creationId xmlns:p14="http://schemas.microsoft.com/office/powerpoint/2010/main" val="224092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11</a:t>
            </a:fld>
            <a:endParaRPr lang="es-ES"/>
          </a:p>
        </p:txBody>
      </p:sp>
    </p:spTree>
    <p:extLst>
      <p:ext uri="{BB962C8B-B14F-4D97-AF65-F5344CB8AC3E}">
        <p14:creationId xmlns:p14="http://schemas.microsoft.com/office/powerpoint/2010/main" val="114734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12</a:t>
            </a:fld>
            <a:endParaRPr lang="es-ES"/>
          </a:p>
        </p:txBody>
      </p:sp>
    </p:spTree>
    <p:extLst>
      <p:ext uri="{BB962C8B-B14F-4D97-AF65-F5344CB8AC3E}">
        <p14:creationId xmlns:p14="http://schemas.microsoft.com/office/powerpoint/2010/main" val="41045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228B34ED-4CDD-41C9-90F7-D768D5559A6F}" type="slidenum">
              <a:rPr lang="es-ES" smtClean="0"/>
              <a:t>13</a:t>
            </a:fld>
            <a:endParaRPr lang="es-ES"/>
          </a:p>
        </p:txBody>
      </p:sp>
    </p:spTree>
    <p:extLst>
      <p:ext uri="{BB962C8B-B14F-4D97-AF65-F5344CB8AC3E}">
        <p14:creationId xmlns:p14="http://schemas.microsoft.com/office/powerpoint/2010/main" val="411526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228B34ED-4CDD-41C9-90F7-D768D5559A6F}" type="slidenum">
              <a:rPr lang="es-ES" smtClean="0"/>
              <a:t>14</a:t>
            </a:fld>
            <a:endParaRPr lang="es-ES"/>
          </a:p>
        </p:txBody>
      </p:sp>
    </p:spTree>
    <p:extLst>
      <p:ext uri="{BB962C8B-B14F-4D97-AF65-F5344CB8AC3E}">
        <p14:creationId xmlns:p14="http://schemas.microsoft.com/office/powerpoint/2010/main" val="2509869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228B34ED-4CDD-41C9-90F7-D768D5559A6F}" type="slidenum">
              <a:rPr lang="es-ES" smtClean="0"/>
              <a:t>15</a:t>
            </a:fld>
            <a:endParaRPr lang="es-ES"/>
          </a:p>
        </p:txBody>
      </p:sp>
    </p:spTree>
    <p:extLst>
      <p:ext uri="{BB962C8B-B14F-4D97-AF65-F5344CB8AC3E}">
        <p14:creationId xmlns:p14="http://schemas.microsoft.com/office/powerpoint/2010/main" val="271130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228B34ED-4CDD-41C9-90F7-D768D5559A6F}" type="slidenum">
              <a:rPr lang="es-ES" smtClean="0"/>
              <a:t>16</a:t>
            </a:fld>
            <a:endParaRPr lang="es-ES"/>
          </a:p>
        </p:txBody>
      </p:sp>
    </p:spTree>
    <p:extLst>
      <p:ext uri="{BB962C8B-B14F-4D97-AF65-F5344CB8AC3E}">
        <p14:creationId xmlns:p14="http://schemas.microsoft.com/office/powerpoint/2010/main" val="292569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228B34ED-4CDD-41C9-90F7-D768D5559A6F}" type="slidenum">
              <a:rPr lang="es-ES" smtClean="0"/>
              <a:t>2</a:t>
            </a:fld>
            <a:endParaRPr lang="es-ES"/>
          </a:p>
        </p:txBody>
      </p:sp>
    </p:spTree>
    <p:extLst>
      <p:ext uri="{BB962C8B-B14F-4D97-AF65-F5344CB8AC3E}">
        <p14:creationId xmlns:p14="http://schemas.microsoft.com/office/powerpoint/2010/main" val="355250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3</a:t>
            </a:fld>
            <a:endParaRPr lang="es-ES"/>
          </a:p>
        </p:txBody>
      </p:sp>
    </p:spTree>
    <p:extLst>
      <p:ext uri="{BB962C8B-B14F-4D97-AF65-F5344CB8AC3E}">
        <p14:creationId xmlns:p14="http://schemas.microsoft.com/office/powerpoint/2010/main" val="163294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4</a:t>
            </a:fld>
            <a:endParaRPr lang="es-ES"/>
          </a:p>
        </p:txBody>
      </p:sp>
    </p:spTree>
    <p:extLst>
      <p:ext uri="{BB962C8B-B14F-4D97-AF65-F5344CB8AC3E}">
        <p14:creationId xmlns:p14="http://schemas.microsoft.com/office/powerpoint/2010/main" val="266492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5</a:t>
            </a:fld>
            <a:endParaRPr lang="es-ES"/>
          </a:p>
        </p:txBody>
      </p:sp>
    </p:spTree>
    <p:extLst>
      <p:ext uri="{BB962C8B-B14F-4D97-AF65-F5344CB8AC3E}">
        <p14:creationId xmlns:p14="http://schemas.microsoft.com/office/powerpoint/2010/main" val="322075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6</a:t>
            </a:fld>
            <a:endParaRPr lang="es-ES"/>
          </a:p>
        </p:txBody>
      </p:sp>
    </p:spTree>
    <p:extLst>
      <p:ext uri="{BB962C8B-B14F-4D97-AF65-F5344CB8AC3E}">
        <p14:creationId xmlns:p14="http://schemas.microsoft.com/office/powerpoint/2010/main" val="4190814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7</a:t>
            </a:fld>
            <a:endParaRPr lang="es-ES"/>
          </a:p>
        </p:txBody>
      </p:sp>
    </p:spTree>
    <p:extLst>
      <p:ext uri="{BB962C8B-B14F-4D97-AF65-F5344CB8AC3E}">
        <p14:creationId xmlns:p14="http://schemas.microsoft.com/office/powerpoint/2010/main" val="12718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8</a:t>
            </a:fld>
            <a:endParaRPr lang="es-ES"/>
          </a:p>
        </p:txBody>
      </p:sp>
    </p:spTree>
    <p:extLst>
      <p:ext uri="{BB962C8B-B14F-4D97-AF65-F5344CB8AC3E}">
        <p14:creationId xmlns:p14="http://schemas.microsoft.com/office/powerpoint/2010/main" val="183941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228B34ED-4CDD-41C9-90F7-D768D5559A6F}" type="slidenum">
              <a:rPr lang="es-ES" smtClean="0"/>
              <a:t>9</a:t>
            </a:fld>
            <a:endParaRPr lang="es-ES"/>
          </a:p>
        </p:txBody>
      </p:sp>
    </p:spTree>
    <p:extLst>
      <p:ext uri="{BB962C8B-B14F-4D97-AF65-F5344CB8AC3E}">
        <p14:creationId xmlns:p14="http://schemas.microsoft.com/office/powerpoint/2010/main" val="3392505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Ref idx="1001">
        <a:schemeClr val="bg1"/>
      </p:bgRef>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rtlCol="0"/>
          <a:lstStyle>
            <a:lvl1pPr marL="0" indent="0" algn="ctr">
              <a:buNone/>
              <a:defRPr/>
            </a:lvl1pPr>
          </a:lstStyle>
          <a:p>
            <a:pPr rtl="0"/>
            <a:r>
              <a:rPr lang="es-ES" noProof="0"/>
              <a:t>Haga clic en el icono para agregar una imagen</a:t>
            </a:r>
          </a:p>
        </p:txBody>
      </p:sp>
      <p:sp>
        <p:nvSpPr>
          <p:cNvPr id="14" name="Marcador de texto 13">
            <a:extLst>
              <a:ext uri="{FF2B5EF4-FFF2-40B4-BE49-F238E27FC236}">
                <a16:creationId xmlns:a16="http://schemas.microsoft.com/office/drawing/2014/main" id="{F80209DF-C4D9-43B8-AA05-F53619153042}"/>
              </a:ext>
            </a:extLst>
          </p:cNvPr>
          <p:cNvSpPr>
            <a:spLocks noGrp="1"/>
          </p:cNvSpPr>
          <p:nvPr>
            <p:ph type="body" sz="quarter" idx="12"/>
          </p:nvPr>
        </p:nvSpPr>
        <p:spPr>
          <a:xfrm>
            <a:off x="3512343" y="5922140"/>
            <a:ext cx="5167313"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es-ES" noProof="0"/>
              <a:t>Haga clic para modificar los estilos de texto del patrón</a:t>
            </a:r>
          </a:p>
        </p:txBody>
      </p:sp>
      <p:sp>
        <p:nvSpPr>
          <p:cNvPr id="7" name="Marcador de texto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cap="all" baseline="0"/>
            </a:lvl1pPr>
          </a:lstStyle>
          <a:p>
            <a:pPr rtl="0"/>
            <a:r>
              <a:rPr lang="es-ES" spc="300" noProof="0"/>
              <a:t>REVISIÓN ANUAL</a:t>
            </a:r>
          </a:p>
        </p:txBody>
      </p:sp>
      <p:sp>
        <p:nvSpPr>
          <p:cNvPr id="2" name="Título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rtlCol="0">
            <a:noAutofit/>
          </a:bodyPr>
          <a:lstStyle>
            <a:lvl1pPr>
              <a:lnSpc>
                <a:spcPct val="150000"/>
              </a:lnSpc>
              <a:spcBef>
                <a:spcPts val="1000"/>
              </a:spcBef>
              <a:defRPr sz="4000" cap="all" spc="300" baseline="0"/>
            </a:lvl1pPr>
          </a:lstStyle>
          <a:p>
            <a:pPr rtl="0"/>
            <a:r>
              <a:rPr lang="es-ES" noProof="0"/>
              <a:t>Haga clic para modificar los estilos de texto maestro</a:t>
            </a:r>
          </a:p>
        </p:txBody>
      </p:sp>
    </p:spTree>
    <p:extLst>
      <p:ext uri="{BB962C8B-B14F-4D97-AF65-F5344CB8AC3E}">
        <p14:creationId xmlns:p14="http://schemas.microsoft.com/office/powerpoint/2010/main" val="31823031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umen">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58000"/>
          </a:xfrm>
          <a:effectLst/>
        </p:spPr>
        <p:txBody>
          <a:bodyPr rtlCol="0" anchor="ctr"/>
          <a:lstStyle>
            <a:lvl1pPr marL="0" indent="0" algn="ctr">
              <a:buNone/>
              <a:defRPr/>
            </a:lvl1pPr>
          </a:lstStyle>
          <a:p>
            <a:pPr rtl="0"/>
            <a:r>
              <a:rPr lang="es-ES" noProof="0"/>
              <a:t>Haga clic en el icono para agregar una imagen</a:t>
            </a:r>
          </a:p>
        </p:txBody>
      </p:sp>
      <p:sp>
        <p:nvSpPr>
          <p:cNvPr id="11" name="Marcador de número de diapositiva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es-ES" noProof="0" smtClean="0"/>
              <a:t>‹Nº›</a:t>
            </a:fld>
            <a:endParaRPr lang="es-ES" noProof="0"/>
          </a:p>
        </p:txBody>
      </p:sp>
      <p:sp>
        <p:nvSpPr>
          <p:cNvPr id="16" name="Marcador de contenido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rtlCol="0">
            <a:noAutofit/>
          </a:bodyPr>
          <a:lstStyle>
            <a:lvl1pPr>
              <a:defRPr/>
            </a:lvl1pPr>
          </a:lstStyle>
          <a:p>
            <a:pPr marL="0" indent="0" rtl="0">
              <a:lnSpc>
                <a:spcPct val="100000"/>
              </a:lnSpc>
              <a:buNone/>
            </a:pPr>
            <a:r>
              <a:rPr lang="es-ES" sz="1600" noProof="0">
                <a:cs typeface="Biome Light" panose="020B0303030204020804" pitchFamily="34" charset="0"/>
              </a:rPr>
              <a:t>Haga clic para modificar los estilos de texto maestro.</a:t>
            </a:r>
          </a:p>
          <a:p>
            <a:pPr marL="0" indent="0" rtl="0">
              <a:buNone/>
            </a:pPr>
            <a:endParaRPr lang="es-ES" noProof="0"/>
          </a:p>
        </p:txBody>
      </p:sp>
      <p:sp>
        <p:nvSpPr>
          <p:cNvPr id="17" name="Marcador de número de diapositiva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es-ES" noProof="0" smtClean="0"/>
              <a:pPr rtl="0"/>
              <a:t>‹Nº›</a:t>
            </a:fld>
            <a:endParaRPr lang="es-ES" noProof="0"/>
          </a:p>
        </p:txBody>
      </p:sp>
      <p:sp>
        <p:nvSpPr>
          <p:cNvPr id="7" name="Título 1">
            <a:extLst>
              <a:ext uri="{FF2B5EF4-FFF2-40B4-BE49-F238E27FC236}">
                <a16:creationId xmlns:a16="http://schemas.microsoft.com/office/drawing/2014/main" id="{76CDEBF2-B5C9-4887-B717-81C3D1A73CA9}"/>
              </a:ext>
            </a:extLst>
          </p:cNvPr>
          <p:cNvSpPr>
            <a:spLocks noGrp="1"/>
          </p:cNvSpPr>
          <p:nvPr>
            <p:ph type="title"/>
          </p:nvPr>
        </p:nvSpPr>
        <p:spPr>
          <a:xfrm>
            <a:off x="6095999" y="612037"/>
            <a:ext cx="5897218" cy="884238"/>
          </a:xfrm>
        </p:spPr>
        <p:txBody>
          <a:bodyPr lIns="91440" rIns="91440" rtlCol="0" anchor="t">
            <a:noAutofit/>
          </a:bodyPr>
          <a:lstStyle>
            <a:lvl1pPr algn="l">
              <a:lnSpc>
                <a:spcPct val="150000"/>
              </a:lnSpc>
              <a:spcBef>
                <a:spcPts val="1000"/>
              </a:spcBef>
              <a:defRPr sz="3200">
                <a:solidFill>
                  <a:schemeClr val="tx1"/>
                </a:solidFill>
              </a:defRPr>
            </a:lvl1pPr>
          </a:lstStyle>
          <a:p>
            <a:pPr rtl="0"/>
            <a:r>
              <a:rPr lang="es-ES" noProof="0"/>
              <a:t>Haga clic para modificar el estilo de título del patrón</a:t>
            </a:r>
          </a:p>
        </p:txBody>
      </p:sp>
      <p:sp>
        <p:nvSpPr>
          <p:cNvPr id="2" name="Rectángulo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37131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erre">
    <p:bg>
      <p:bgRef idx="1001">
        <a:schemeClr val="bg1"/>
      </p:bgRef>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rtlCol="0"/>
          <a:lstStyle>
            <a:lvl1pPr marL="0" indent="0" algn="ctr">
              <a:buNone/>
              <a:defRPr/>
            </a:lvl1pPr>
          </a:lstStyle>
          <a:p>
            <a:pPr rtl="0"/>
            <a:r>
              <a:rPr lang="es-ES" noProof="0"/>
              <a:t>Haga clic en el icono para agregar una imagen</a:t>
            </a:r>
          </a:p>
        </p:txBody>
      </p:sp>
      <p:sp>
        <p:nvSpPr>
          <p:cNvPr id="6" name="Título 5">
            <a:extLst>
              <a:ext uri="{FF2B5EF4-FFF2-40B4-BE49-F238E27FC236}">
                <a16:creationId xmlns:a16="http://schemas.microsoft.com/office/drawing/2014/main" id="{D9074D0F-754F-4F2C-A410-F222D2D2346E}"/>
              </a:ext>
            </a:extLst>
          </p:cNvPr>
          <p:cNvSpPr>
            <a:spLocks noGrp="1"/>
          </p:cNvSpPr>
          <p:nvPr>
            <p:ph type="title" idx="4294967295"/>
          </p:nvPr>
        </p:nvSpPr>
        <p:spPr>
          <a:xfrm>
            <a:off x="702365" y="1660810"/>
            <a:ext cx="10787270" cy="830649"/>
          </a:xfrm>
        </p:spPr>
        <p:txBody>
          <a:bodyPr rtlCol="0">
            <a:noAutofit/>
          </a:bodyPr>
          <a:lstStyle/>
          <a:p>
            <a:pPr rtl="0"/>
            <a:r>
              <a:rPr lang="es-ES" sz="4000" spc="300" noProof="0"/>
              <a:t>Haga clic para modificar el estilo de título del patrón</a:t>
            </a:r>
          </a:p>
        </p:txBody>
      </p:sp>
      <p:sp>
        <p:nvSpPr>
          <p:cNvPr id="14" name="Marcador de texto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spc="300">
                <a:solidFill>
                  <a:schemeClr val="tx1"/>
                </a:solidFill>
              </a:defRPr>
            </a:lvl1pPr>
            <a:lvl2pPr marL="457200" indent="0">
              <a:buNone/>
              <a:defRPr/>
            </a:lvl2pPr>
          </a:lstStyle>
          <a:p>
            <a:pPr lvl="0" rtl="0"/>
            <a:r>
              <a:rPr lang="es-ES" noProof="0"/>
              <a:t>HAGA CLIC PARA MODIFICAR LOS ESTILOS DE TEXTO MAESTRO</a:t>
            </a:r>
          </a:p>
        </p:txBody>
      </p:sp>
      <p:sp>
        <p:nvSpPr>
          <p:cNvPr id="31" name="Marcador de texto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es-ES" noProof="0"/>
              <a:t>HAGA CLIC PARA EDITAR</a:t>
            </a:r>
          </a:p>
        </p:txBody>
      </p:sp>
      <p:sp>
        <p:nvSpPr>
          <p:cNvPr id="32" name="Marcador de texto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es-ES" noProof="0"/>
              <a:t>Haga clic para editar</a:t>
            </a:r>
          </a:p>
        </p:txBody>
      </p:sp>
      <p:sp>
        <p:nvSpPr>
          <p:cNvPr id="33" name="Marcador de texto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es-ES" noProof="0"/>
              <a:t>Haga clic para editar</a:t>
            </a:r>
          </a:p>
        </p:txBody>
      </p:sp>
      <p:sp>
        <p:nvSpPr>
          <p:cNvPr id="34" name="Marcador de imagen en línea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rtlCol="0">
            <a:noAutofit/>
          </a:bodyPr>
          <a:lstStyle>
            <a:lvl1pPr marL="0" indent="0">
              <a:buNone/>
              <a:defRPr/>
            </a:lvl1pPr>
          </a:lstStyle>
          <a:p>
            <a:pPr rtl="0"/>
            <a:r>
              <a:rPr lang="es-ES" noProof="0"/>
              <a:t>Icono</a:t>
            </a:r>
          </a:p>
        </p:txBody>
      </p:sp>
      <p:sp>
        <p:nvSpPr>
          <p:cNvPr id="35" name="Marcador de imagen en línea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rtlCol="0">
            <a:noAutofit/>
          </a:bodyPr>
          <a:lstStyle>
            <a:lvl1pPr marL="0" indent="0">
              <a:buNone/>
              <a:defRPr/>
            </a:lvl1pPr>
          </a:lstStyle>
          <a:p>
            <a:pPr rtl="0"/>
            <a:r>
              <a:rPr lang="es-ES" noProof="0"/>
              <a:t>Icono</a:t>
            </a:r>
          </a:p>
        </p:txBody>
      </p:sp>
      <p:sp>
        <p:nvSpPr>
          <p:cNvPr id="36" name="Marcador de imagen en línea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rtlCol="0">
            <a:noAutofit/>
          </a:bodyPr>
          <a:lstStyle>
            <a:lvl1pPr marL="0" indent="0">
              <a:buNone/>
              <a:defRPr/>
            </a:lvl1pPr>
          </a:lstStyle>
          <a:p>
            <a:pPr rtl="0"/>
            <a:r>
              <a:rPr lang="es-ES" noProof="0"/>
              <a:t>Icono</a:t>
            </a:r>
          </a:p>
        </p:txBody>
      </p:sp>
    </p:spTree>
    <p:extLst>
      <p:ext uri="{BB962C8B-B14F-4D97-AF65-F5344CB8AC3E}">
        <p14:creationId xmlns:p14="http://schemas.microsoft.com/office/powerpoint/2010/main" val="31737403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58000"/>
          </a:xfrm>
          <a:prstGeom prst="parallelogram">
            <a:avLst/>
          </a:prstGeom>
          <a:effectLst/>
        </p:spPr>
        <p:txBody>
          <a:bodyPr rtlCol="0" anchor="ctr"/>
          <a:lstStyle>
            <a:lvl1pPr marL="0" indent="0"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rtlCol="0" anchor="t">
            <a:noAutofit/>
          </a:bodyPr>
          <a:lstStyle>
            <a:lvl1pPr algn="l">
              <a:lnSpc>
                <a:spcPct val="150000"/>
              </a:lnSpc>
              <a:spcBef>
                <a:spcPts val="1000"/>
              </a:spcBef>
              <a:defRPr sz="5400" baseline="0"/>
            </a:lvl1pPr>
          </a:lstStyle>
          <a:p>
            <a:pPr rtl="0"/>
            <a:r>
              <a:rPr lang="es-ES" noProof="0"/>
              <a:t>Título</a:t>
            </a:r>
          </a:p>
        </p:txBody>
      </p:sp>
      <p:sp>
        <p:nvSpPr>
          <p:cNvPr id="5" name="Marcador de pie de página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es-ES" noProof="0" smtClean="0"/>
              <a:t>‹Nº›</a:t>
            </a:fld>
            <a:endParaRPr lang="es-ES" noProof="0"/>
          </a:p>
        </p:txBody>
      </p:sp>
      <p:sp>
        <p:nvSpPr>
          <p:cNvPr id="13" name="Marcador de texto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rtlCol="0">
            <a:noAutofit/>
          </a:bodyPr>
          <a:lstStyle>
            <a:lvl1pPr marL="0" indent="0">
              <a:buNone/>
              <a:defRPr sz="1800" spc="300"/>
            </a:lvl1pPr>
          </a:lstStyle>
          <a:p>
            <a:pPr lvl="0" rtl="0"/>
            <a:r>
              <a:rPr lang="es-ES" noProof="0"/>
              <a:t>HAGA CLIC PARA MODIFICAR LOS ESTILOS DE TEXTO MAESTRO</a:t>
            </a:r>
          </a:p>
        </p:txBody>
      </p:sp>
      <p:sp>
        <p:nvSpPr>
          <p:cNvPr id="3" name="Rectángulo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162911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ción">
    <p:spTree>
      <p:nvGrpSpPr>
        <p:cNvPr id="1" name=""/>
        <p:cNvGrpSpPr/>
        <p:nvPr/>
      </p:nvGrpSpPr>
      <p:grpSpPr>
        <a:xfrm>
          <a:off x="0" y="0"/>
          <a:ext cx="0" cy="0"/>
          <a:chOff x="0" y="0"/>
          <a:chExt cx="0" cy="0"/>
        </a:xfrm>
      </p:grpSpPr>
      <p:sp>
        <p:nvSpPr>
          <p:cNvPr id="20" name="Marcador de texto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rtl="0"/>
            <a:r>
              <a:rPr lang="es-ES" noProof="0"/>
              <a:t>HAGA CLIC PARA MODIFICAR LOS ESTILOS DE TEXTO MAESTRO</a:t>
            </a:r>
          </a:p>
        </p:txBody>
      </p:sp>
      <p:sp>
        <p:nvSpPr>
          <p:cNvPr id="9" name="Marcador de posición de imagen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5416550" cy="6846932"/>
          </a:xfrm>
          <a:effectLst/>
        </p:spPr>
        <p:txBody>
          <a:bodyPr rtlCol="0" anchor="ctr"/>
          <a:lstStyle>
            <a:lvl1pPr marL="0" indent="0" algn="ctr">
              <a:buNone/>
              <a:defRPr/>
            </a:lvl1pPr>
          </a:lstStyle>
          <a:p>
            <a:pPr rtl="0"/>
            <a:r>
              <a:rPr lang="es-ES" noProof="0"/>
              <a:t>Haga clic en el icono para agregar una imagen</a:t>
            </a:r>
          </a:p>
        </p:txBody>
      </p:sp>
      <p:sp>
        <p:nvSpPr>
          <p:cNvPr id="11" name="Marcador de número de diapositiva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es-ES" noProof="0" smtClean="0"/>
              <a:t>‹Nº›</a:t>
            </a:fld>
            <a:endParaRPr lang="es-ES" noProof="0"/>
          </a:p>
        </p:txBody>
      </p:sp>
      <p:sp>
        <p:nvSpPr>
          <p:cNvPr id="16" name="Marcador de contenido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rtlCol="0">
            <a:noAutofit/>
          </a:bodyPr>
          <a:lstStyle>
            <a:lvl1pPr>
              <a:defRPr/>
            </a:lvl1pPr>
          </a:lstStyle>
          <a:p>
            <a:pPr marL="0" indent="0" rtl="0">
              <a:lnSpc>
                <a:spcPct val="100000"/>
              </a:lnSpc>
              <a:buNone/>
            </a:pPr>
            <a:r>
              <a:rPr lang="es-ES" sz="1600" noProof="0">
                <a:cs typeface="Biome Light" panose="020B0303030204020804" pitchFamily="34" charset="0"/>
              </a:rPr>
              <a:t>Haga clic para modificar los estilos de texto maestro.</a:t>
            </a:r>
          </a:p>
          <a:p>
            <a:pPr marL="0" indent="0" rtl="0">
              <a:buNone/>
            </a:pPr>
            <a:endParaRPr lang="es-ES" noProof="0"/>
          </a:p>
        </p:txBody>
      </p:sp>
      <p:sp>
        <p:nvSpPr>
          <p:cNvPr id="17" name="Marcador de número de diapositiva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es-ES" noProof="0" smtClean="0"/>
              <a:pPr rtl="0"/>
              <a:t>‹Nº›</a:t>
            </a:fld>
            <a:endParaRPr lang="es-ES" noProof="0"/>
          </a:p>
        </p:txBody>
      </p:sp>
      <p:sp>
        <p:nvSpPr>
          <p:cNvPr id="2" name="Título 1">
            <a:extLst>
              <a:ext uri="{FF2B5EF4-FFF2-40B4-BE49-F238E27FC236}">
                <a16:creationId xmlns:a16="http://schemas.microsoft.com/office/drawing/2014/main" id="{3CB0E4A3-5566-43FE-A59F-2C4F4FE7F32A}"/>
              </a:ext>
            </a:extLst>
          </p:cNvPr>
          <p:cNvSpPr>
            <a:spLocks noGrp="1"/>
          </p:cNvSpPr>
          <p:nvPr>
            <p:ph type="title"/>
          </p:nvPr>
        </p:nvSpPr>
        <p:spPr>
          <a:xfrm>
            <a:off x="6095999" y="612037"/>
            <a:ext cx="5897218" cy="884238"/>
          </a:xfrm>
        </p:spPr>
        <p:txBody>
          <a:bodyPr lIns="91440" rIns="91440" rtlCol="0" anchor="t">
            <a:noAutofit/>
          </a:bodyPr>
          <a:lstStyle>
            <a:lvl1pPr algn="l">
              <a:lnSpc>
                <a:spcPct val="150000"/>
              </a:lnSpc>
              <a:spcBef>
                <a:spcPts val="1000"/>
              </a:spcBef>
              <a:defRPr sz="3200">
                <a:solidFill>
                  <a:schemeClr val="tx1"/>
                </a:solidFill>
              </a:defRPr>
            </a:lvl1pPr>
          </a:lstStyle>
          <a:p>
            <a:pPr rtl="0"/>
            <a:r>
              <a:rPr lang="es-ES" noProof="0"/>
              <a:t>Haga clic para modificar el estilo de título del patrón</a:t>
            </a:r>
          </a:p>
        </p:txBody>
      </p:sp>
    </p:spTree>
    <p:extLst>
      <p:ext uri="{BB962C8B-B14F-4D97-AF65-F5344CB8AC3E}">
        <p14:creationId xmlns:p14="http://schemas.microsoft.com/office/powerpoint/2010/main" val="124783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lto de sección">
    <p:spTree>
      <p:nvGrpSpPr>
        <p:cNvPr id="1" name=""/>
        <p:cNvGrpSpPr/>
        <p:nvPr/>
      </p:nvGrpSpPr>
      <p:grpSpPr>
        <a:xfrm>
          <a:off x="0" y="0"/>
          <a:ext cx="0" cy="0"/>
          <a:chOff x="0" y="0"/>
          <a:chExt cx="0" cy="0"/>
        </a:xfrm>
      </p:grpSpPr>
      <p:sp>
        <p:nvSpPr>
          <p:cNvPr id="11" name="Marcador de posición de imagen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rtlCol="0" anchor="ctr"/>
          <a:lstStyle>
            <a:lvl1pPr marL="0" indent="0" algn="ctr">
              <a:buNone/>
              <a:defRPr/>
            </a:lvl1pPr>
          </a:lstStyle>
          <a:p>
            <a:pPr rtl="0"/>
            <a:r>
              <a:rPr lang="es-ES" noProof="0"/>
              <a:t>Haga clic en el icono para agregar una imagen</a:t>
            </a:r>
          </a:p>
        </p:txBody>
      </p:sp>
      <p:sp>
        <p:nvSpPr>
          <p:cNvPr id="8" name="Título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rtlCol="0" anchor="b"/>
          <a:lstStyle>
            <a:lvl1pPr algn="l">
              <a:defRPr sz="6000" spc="300"/>
            </a:lvl1pPr>
          </a:lstStyle>
          <a:p>
            <a:pPr rtl="0"/>
            <a:r>
              <a:rPr lang="es-ES" noProof="0"/>
              <a:t>HAGA CLIC PARA MODIFICAR EL TÍTULO DEL PATRÓN</a:t>
            </a:r>
          </a:p>
        </p:txBody>
      </p:sp>
      <p:sp>
        <p:nvSpPr>
          <p:cNvPr id="3" name="Marcador de texto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ESTILOS DE TEXTO MAESTRO</a:t>
            </a:r>
          </a:p>
        </p:txBody>
      </p:sp>
      <p:sp>
        <p:nvSpPr>
          <p:cNvPr id="5" name="Marcador de pie de página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es-ES" noProof="0" smtClean="0"/>
              <a:t>‹Nº›</a:t>
            </a:fld>
            <a:endParaRPr lang="es-ES" noProof="0"/>
          </a:p>
        </p:txBody>
      </p:sp>
    </p:spTree>
    <p:extLst>
      <p:ext uri="{BB962C8B-B14F-4D97-AF65-F5344CB8AC3E}">
        <p14:creationId xmlns:p14="http://schemas.microsoft.com/office/powerpoint/2010/main" val="5289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rtlCol="0">
            <a:noAutofit/>
          </a:bodyPr>
          <a:lstStyle>
            <a:lvl1pPr algn="l">
              <a:defRPr sz="3200" spc="300"/>
            </a:lvl1pPr>
          </a:lstStyle>
          <a:p>
            <a:pPr rtl="0"/>
            <a:r>
              <a:rPr lang="es-ES" noProof="0"/>
              <a:t>TÍTULO DE LA DIAPOSITIVA AQUÍ</a:t>
            </a:r>
          </a:p>
        </p:txBody>
      </p:sp>
      <p:sp>
        <p:nvSpPr>
          <p:cNvPr id="3" name="Marcador de contenido 2">
            <a:extLst>
              <a:ext uri="{FF2B5EF4-FFF2-40B4-BE49-F238E27FC236}">
                <a16:creationId xmlns:a16="http://schemas.microsoft.com/office/drawing/2014/main" id="{607D1B16-7058-45AD-9B19-E19CAF96683B}"/>
              </a:ext>
            </a:extLst>
          </p:cNvPr>
          <p:cNvSpPr>
            <a:spLocks noGrp="1"/>
          </p:cNvSpPr>
          <p:nvPr>
            <p:ph idx="1"/>
          </p:nvPr>
        </p:nvSpPr>
        <p:spPr>
          <a:xfrm>
            <a:off x="7792279" y="1263841"/>
            <a:ext cx="4018722" cy="4636392"/>
          </a:xfrm>
        </p:spPr>
        <p:txBody>
          <a:bodyPr lIns="0" rIns="0" rtlCol="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9" name="Marcador de número de diapositiva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pPr rtl="0"/>
            <a:fld id="{8C2E478F-E849-4A8C-AF1F-CBCC78A7CBFA}" type="slidenum">
              <a:rPr lang="es-ES" noProof="0" smtClean="0"/>
              <a:t>‹Nº›</a:t>
            </a:fld>
            <a:endParaRPr lang="es-ES" noProof="0"/>
          </a:p>
        </p:txBody>
      </p:sp>
      <p:sp>
        <p:nvSpPr>
          <p:cNvPr id="5" name="Marcador de posición de imagen 4">
            <a:extLst>
              <a:ext uri="{FF2B5EF4-FFF2-40B4-BE49-F238E27FC236}">
                <a16:creationId xmlns:a16="http://schemas.microsoft.com/office/drawing/2014/main" id="{D7CA175D-816E-4F70-96CC-8A1FD0EB16CE}"/>
              </a:ext>
            </a:extLst>
          </p:cNvPr>
          <p:cNvSpPr>
            <a:spLocks noGrp="1"/>
          </p:cNvSpPr>
          <p:nvPr>
            <p:ph type="pic" sz="quarter" idx="14"/>
          </p:nvPr>
        </p:nvSpPr>
        <p:spPr>
          <a:xfrm>
            <a:off x="736600" y="365125"/>
            <a:ext cx="2997200" cy="1781979"/>
          </a:xfrm>
        </p:spPr>
        <p:txBody>
          <a:bodyPr rtlCol="0">
            <a:noAutofit/>
          </a:bodyPr>
          <a:lstStyle/>
          <a:p>
            <a:pPr rtl="0"/>
            <a:r>
              <a:rPr lang="es-ES" noProof="0"/>
              <a:t>Haga clic en el icono para agregar una imagen</a:t>
            </a:r>
          </a:p>
        </p:txBody>
      </p:sp>
      <p:sp>
        <p:nvSpPr>
          <p:cNvPr id="9" name="Marcador de posición de imagen 4">
            <a:extLst>
              <a:ext uri="{FF2B5EF4-FFF2-40B4-BE49-F238E27FC236}">
                <a16:creationId xmlns:a16="http://schemas.microsoft.com/office/drawing/2014/main" id="{323519C8-24DE-471D-85A9-7A8AFACEC456}"/>
              </a:ext>
            </a:extLst>
          </p:cNvPr>
          <p:cNvSpPr>
            <a:spLocks noGrp="1"/>
          </p:cNvSpPr>
          <p:nvPr>
            <p:ph type="pic" sz="quarter" idx="15"/>
          </p:nvPr>
        </p:nvSpPr>
        <p:spPr>
          <a:xfrm>
            <a:off x="4051300" y="365125"/>
            <a:ext cx="2997200" cy="1781979"/>
          </a:xfrm>
        </p:spPr>
        <p:txBody>
          <a:bodyPr rtlCol="0">
            <a:noAutofit/>
          </a:bodyPr>
          <a:lstStyle/>
          <a:p>
            <a:pPr rtl="0"/>
            <a:r>
              <a:rPr lang="es-ES" noProof="0"/>
              <a:t>Haga clic en el icono para agregar una imagen</a:t>
            </a:r>
          </a:p>
        </p:txBody>
      </p:sp>
      <p:sp>
        <p:nvSpPr>
          <p:cNvPr id="10" name="Marcador de posición de imagen 4">
            <a:extLst>
              <a:ext uri="{FF2B5EF4-FFF2-40B4-BE49-F238E27FC236}">
                <a16:creationId xmlns:a16="http://schemas.microsoft.com/office/drawing/2014/main" id="{547F0F1E-7AF5-4B76-928C-7B28010C4F93}"/>
              </a:ext>
            </a:extLst>
          </p:cNvPr>
          <p:cNvSpPr>
            <a:spLocks noGrp="1"/>
          </p:cNvSpPr>
          <p:nvPr>
            <p:ph type="pic" sz="quarter" idx="16"/>
          </p:nvPr>
        </p:nvSpPr>
        <p:spPr>
          <a:xfrm>
            <a:off x="736600" y="2422525"/>
            <a:ext cx="2997200" cy="1781979"/>
          </a:xfrm>
        </p:spPr>
        <p:txBody>
          <a:bodyPr rtlCol="0">
            <a:noAutofit/>
          </a:bodyPr>
          <a:lstStyle/>
          <a:p>
            <a:pPr rtl="0"/>
            <a:r>
              <a:rPr lang="es-ES" noProof="0"/>
              <a:t>Haga clic en el icono para agregar una imagen</a:t>
            </a:r>
          </a:p>
        </p:txBody>
      </p:sp>
      <p:sp>
        <p:nvSpPr>
          <p:cNvPr id="11" name="Marcador de posición de imagen 4">
            <a:extLst>
              <a:ext uri="{FF2B5EF4-FFF2-40B4-BE49-F238E27FC236}">
                <a16:creationId xmlns:a16="http://schemas.microsoft.com/office/drawing/2014/main" id="{063D0E8E-9491-4AF0-918D-A0B782C5FD68}"/>
              </a:ext>
            </a:extLst>
          </p:cNvPr>
          <p:cNvSpPr>
            <a:spLocks noGrp="1"/>
          </p:cNvSpPr>
          <p:nvPr>
            <p:ph type="pic" sz="quarter" idx="17"/>
          </p:nvPr>
        </p:nvSpPr>
        <p:spPr>
          <a:xfrm>
            <a:off x="4051300" y="2422525"/>
            <a:ext cx="2997200" cy="1781979"/>
          </a:xfrm>
        </p:spPr>
        <p:txBody>
          <a:bodyPr rtlCol="0">
            <a:noAutofit/>
          </a:bodyPr>
          <a:lstStyle/>
          <a:p>
            <a:pPr rtl="0"/>
            <a:r>
              <a:rPr lang="es-ES" noProof="0"/>
              <a:t>Haga clic en el icono para agregar una imagen</a:t>
            </a:r>
          </a:p>
        </p:txBody>
      </p:sp>
      <p:sp>
        <p:nvSpPr>
          <p:cNvPr id="12" name="Marcador de posición de imagen 4">
            <a:extLst>
              <a:ext uri="{FF2B5EF4-FFF2-40B4-BE49-F238E27FC236}">
                <a16:creationId xmlns:a16="http://schemas.microsoft.com/office/drawing/2014/main" id="{042F54CB-9200-4D74-968A-0A3E5871D9E5}"/>
              </a:ext>
            </a:extLst>
          </p:cNvPr>
          <p:cNvSpPr>
            <a:spLocks noGrp="1"/>
          </p:cNvSpPr>
          <p:nvPr>
            <p:ph type="pic" sz="quarter" idx="18"/>
          </p:nvPr>
        </p:nvSpPr>
        <p:spPr>
          <a:xfrm>
            <a:off x="736600" y="4479925"/>
            <a:ext cx="2997200" cy="1781979"/>
          </a:xfrm>
        </p:spPr>
        <p:txBody>
          <a:bodyPr rtlCol="0">
            <a:noAutofit/>
          </a:bodyPr>
          <a:lstStyle/>
          <a:p>
            <a:pPr rtl="0"/>
            <a:r>
              <a:rPr lang="es-ES" noProof="0"/>
              <a:t>Haga clic en el icono para agregar una imagen</a:t>
            </a:r>
          </a:p>
        </p:txBody>
      </p:sp>
      <p:sp>
        <p:nvSpPr>
          <p:cNvPr id="13" name="Marcador de posición de imagen 4">
            <a:extLst>
              <a:ext uri="{FF2B5EF4-FFF2-40B4-BE49-F238E27FC236}">
                <a16:creationId xmlns:a16="http://schemas.microsoft.com/office/drawing/2014/main" id="{1D925119-27E3-496E-86BC-23416F94FB61}"/>
              </a:ext>
            </a:extLst>
          </p:cNvPr>
          <p:cNvSpPr>
            <a:spLocks noGrp="1"/>
          </p:cNvSpPr>
          <p:nvPr>
            <p:ph type="pic" sz="quarter" idx="19"/>
          </p:nvPr>
        </p:nvSpPr>
        <p:spPr>
          <a:xfrm>
            <a:off x="4051300" y="4479925"/>
            <a:ext cx="2997200" cy="1781979"/>
          </a:xfrm>
        </p:spPr>
        <p:txBody>
          <a:bodyPr rtlCol="0">
            <a:noAutofit/>
          </a:bodyPr>
          <a:lstStyle/>
          <a:p>
            <a:pPr rtl="0"/>
            <a:r>
              <a:rPr lang="es-ES" noProof="0"/>
              <a:t>Haga clic en el icono para agregar una imagen</a:t>
            </a:r>
          </a:p>
        </p:txBody>
      </p:sp>
      <p:sp>
        <p:nvSpPr>
          <p:cNvPr id="4" name="Rectángulo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s-ES" noProof="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áfico y tabl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345D17-D652-4766-B11C-2E8D8390D957}"/>
              </a:ext>
            </a:extLst>
          </p:cNvPr>
          <p:cNvSpPr>
            <a:spLocks noGrp="1"/>
          </p:cNvSpPr>
          <p:nvPr>
            <p:ph type="title"/>
          </p:nvPr>
        </p:nvSpPr>
        <p:spPr>
          <a:xfrm>
            <a:off x="594519" y="767791"/>
            <a:ext cx="11002962" cy="823913"/>
          </a:xfrm>
        </p:spPr>
        <p:txBody>
          <a:bodyPr rtlCol="0">
            <a:noAutofit/>
          </a:bodyPr>
          <a:lstStyle>
            <a:lvl1pPr>
              <a:defRPr sz="4800" spc="300"/>
            </a:lvl1pPr>
          </a:lstStyle>
          <a:p>
            <a:pPr rtl="0"/>
            <a:r>
              <a:rPr lang="es-ES" noProof="0"/>
              <a:t>Haga clic para modificar el estilo de título del patrón</a:t>
            </a:r>
          </a:p>
        </p:txBody>
      </p:sp>
      <p:sp>
        <p:nvSpPr>
          <p:cNvPr id="3" name="Marcador de pie de página 2">
            <a:extLst>
              <a:ext uri="{FF2B5EF4-FFF2-40B4-BE49-F238E27FC236}">
                <a16:creationId xmlns:a16="http://schemas.microsoft.com/office/drawing/2014/main" id="{6BC7A58C-70BA-43E5-BD90-83ADB63B0C00}"/>
              </a:ext>
            </a:extLst>
          </p:cNvPr>
          <p:cNvSpPr>
            <a:spLocks noGrp="1"/>
          </p:cNvSpPr>
          <p:nvPr>
            <p:ph type="ftr" sz="quarter" idx="10"/>
          </p:nvPr>
        </p:nvSpPr>
        <p:spPr/>
        <p:txBody>
          <a:bodyPr rtlCol="0"/>
          <a:lstStyle/>
          <a:p>
            <a:pPr rtl="0"/>
            <a:r>
              <a:rPr lang="es-ES" noProof="0"/>
              <a:t>Agregue un pie de página</a:t>
            </a:r>
          </a:p>
        </p:txBody>
      </p:sp>
      <p:sp>
        <p:nvSpPr>
          <p:cNvPr id="4" name="Marcador de posición de número de diapositiva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rtlCol="0"/>
          <a:lstStyle/>
          <a:p>
            <a:pPr rtl="0"/>
            <a:fld id="{8C2E478F-E849-4A8C-AF1F-CBCC78A7CBFA}" type="slidenum">
              <a:rPr lang="es-ES" noProof="0" smtClean="0"/>
              <a:t>‹Nº›</a:t>
            </a:fld>
            <a:endParaRPr lang="es-ES" noProof="0"/>
          </a:p>
        </p:txBody>
      </p:sp>
    </p:spTree>
    <p:extLst>
      <p:ext uri="{BB962C8B-B14F-4D97-AF65-F5344CB8AC3E}">
        <p14:creationId xmlns:p14="http://schemas.microsoft.com/office/powerpoint/2010/main" val="345263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
    <p:bg>
      <p:bgRef idx="1001">
        <a:schemeClr val="bg1"/>
      </p:bgRef>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rtlCol="0" anchor="ctr"/>
          <a:lstStyle>
            <a:lvl1pPr marL="0" indent="0" algn="ctr">
              <a:buNone/>
              <a:defRPr/>
            </a:lvl1pPr>
          </a:lstStyle>
          <a:p>
            <a:pPr rtl="0"/>
            <a:r>
              <a:rPr lang="es-ES" noProof="0"/>
              <a:t>Haga clic en el icono para agregar una imagen</a:t>
            </a:r>
          </a:p>
        </p:txBody>
      </p:sp>
      <p:sp>
        <p:nvSpPr>
          <p:cNvPr id="2" name="Título 1">
            <a:extLst>
              <a:ext uri="{FF2B5EF4-FFF2-40B4-BE49-F238E27FC236}">
                <a16:creationId xmlns:a16="http://schemas.microsoft.com/office/drawing/2014/main" id="{4C179BAC-E989-4203-B9B4-66280365481B}"/>
              </a:ext>
            </a:extLst>
          </p:cNvPr>
          <p:cNvSpPr>
            <a:spLocks noGrp="1"/>
          </p:cNvSpPr>
          <p:nvPr>
            <p:ph type="title"/>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a:defRPr sz="1400" spc="300" baseline="0">
                <a:latin typeface="+mn-lt"/>
              </a:defRPr>
            </a:lvl1pPr>
          </a:lstStyle>
          <a:p>
            <a:pPr rtl="0"/>
            <a:r>
              <a:rPr lang="es-ES" noProof="0"/>
              <a:t>Haga clic para modificar el estilo de título del patrón</a:t>
            </a:r>
          </a:p>
        </p:txBody>
      </p:sp>
      <p:sp>
        <p:nvSpPr>
          <p:cNvPr id="7" name="Marcador de texto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rtlCol="0">
            <a:noAutofit/>
          </a:bodyPr>
          <a:lstStyle>
            <a:lvl1pPr marL="0" indent="0" algn="ctr">
              <a:buNone/>
              <a:defRPr sz="3200"/>
            </a:lvl1pPr>
          </a:lstStyle>
          <a:p>
            <a:pPr lvl="0" rtl="0"/>
            <a:r>
              <a:rPr lang="es-ES" noProof="0"/>
              <a:t>HAGA CLIC PARA MODIFICAR LOS ESTILOS DE TEXTO MAESTRO</a:t>
            </a:r>
          </a:p>
        </p:txBody>
      </p:sp>
    </p:spTree>
    <p:extLst>
      <p:ext uri="{BB962C8B-B14F-4D97-AF65-F5344CB8AC3E}">
        <p14:creationId xmlns:p14="http://schemas.microsoft.com/office/powerpoint/2010/main" val="7955537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a de contenido 2">
    <p:spTree>
      <p:nvGrpSpPr>
        <p:cNvPr id="1" name=""/>
        <p:cNvGrpSpPr/>
        <p:nvPr/>
      </p:nvGrpSpPr>
      <p:grpSpPr>
        <a:xfrm>
          <a:off x="0" y="0"/>
          <a:ext cx="0" cy="0"/>
          <a:chOff x="0" y="0"/>
          <a:chExt cx="0" cy="0"/>
        </a:xfrm>
      </p:grpSpPr>
      <p:sp>
        <p:nvSpPr>
          <p:cNvPr id="17" name="Título 2">
            <a:extLst>
              <a:ext uri="{FF2B5EF4-FFF2-40B4-BE49-F238E27FC236}">
                <a16:creationId xmlns:a16="http://schemas.microsoft.com/office/drawing/2014/main" id="{0EF11611-8537-47CC-87AC-2E25428B72BA}"/>
              </a:ext>
            </a:extLst>
          </p:cNvPr>
          <p:cNvSpPr>
            <a:spLocks noGrp="1"/>
          </p:cNvSpPr>
          <p:nvPr>
            <p:ph type="title"/>
          </p:nvPr>
        </p:nvSpPr>
        <p:spPr>
          <a:xfrm>
            <a:off x="594519" y="1"/>
            <a:ext cx="11002962" cy="1623218"/>
          </a:xfrm>
        </p:spPr>
        <p:txBody>
          <a:bodyPr rtlCol="0" anchor="ctr">
            <a:noAutofit/>
          </a:bodyPr>
          <a:lstStyle/>
          <a:p>
            <a:pPr algn="ctr" rtl="0"/>
            <a:r>
              <a:rPr lang="es-ES" sz="4800" noProof="0"/>
              <a:t>Haga clic para modificar el estilo de título del patrón</a:t>
            </a:r>
          </a:p>
        </p:txBody>
      </p:sp>
      <p:sp>
        <p:nvSpPr>
          <p:cNvPr id="19" name="Marcador de posición de imagen 17">
            <a:extLst>
              <a:ext uri="{FF2B5EF4-FFF2-40B4-BE49-F238E27FC236}">
                <a16:creationId xmlns:a16="http://schemas.microsoft.com/office/drawing/2014/main" id="{D1A63A52-1E65-414B-BBC3-D31F515791AC}"/>
              </a:ext>
            </a:extLst>
          </p:cNvPr>
          <p:cNvSpPr>
            <a:spLocks noGrp="1"/>
          </p:cNvSpPr>
          <p:nvPr>
            <p:ph type="pic" sz="quarter" idx="11"/>
          </p:nvPr>
        </p:nvSpPr>
        <p:spPr>
          <a:xfrm>
            <a:off x="6578601" y="1638300"/>
            <a:ext cx="5156200" cy="1892300"/>
          </a:xfrm>
        </p:spPr>
        <p:txBody>
          <a:bodyPr rtlCol="0">
            <a:noAutofit/>
          </a:bodyPr>
          <a:lstStyle/>
          <a:p>
            <a:pPr rtl="0"/>
            <a:r>
              <a:rPr lang="es-ES" noProof="0"/>
              <a:t>Haga clic en el icono para agregar una imagen</a:t>
            </a:r>
          </a:p>
        </p:txBody>
      </p:sp>
      <p:sp>
        <p:nvSpPr>
          <p:cNvPr id="18" name="Marcador de posición de imagen 17">
            <a:extLst>
              <a:ext uri="{FF2B5EF4-FFF2-40B4-BE49-F238E27FC236}">
                <a16:creationId xmlns:a16="http://schemas.microsoft.com/office/drawing/2014/main" id="{ED7E0E1A-1E64-4A9A-9C8B-69486BD1123B}"/>
              </a:ext>
            </a:extLst>
          </p:cNvPr>
          <p:cNvSpPr>
            <a:spLocks noGrp="1"/>
          </p:cNvSpPr>
          <p:nvPr>
            <p:ph type="pic" sz="quarter" idx="10"/>
          </p:nvPr>
        </p:nvSpPr>
        <p:spPr>
          <a:xfrm>
            <a:off x="469900" y="1638300"/>
            <a:ext cx="5156200" cy="1892300"/>
          </a:xfrm>
        </p:spPr>
        <p:txBody>
          <a:bodyPr rtlCol="0">
            <a:noAutofit/>
          </a:bodyPr>
          <a:lstStyle/>
          <a:p>
            <a:pPr rtl="0"/>
            <a:r>
              <a:rPr lang="es-ES" noProof="0"/>
              <a:t>Haga clic en el icono para agregar una imagen</a:t>
            </a:r>
          </a:p>
        </p:txBody>
      </p:sp>
      <p:sp>
        <p:nvSpPr>
          <p:cNvPr id="10" name="Marcador de posición de texto 3">
            <a:extLst>
              <a:ext uri="{FF2B5EF4-FFF2-40B4-BE49-F238E27FC236}">
                <a16:creationId xmlns:a16="http://schemas.microsoft.com/office/drawing/2014/main" id="{1E462965-19D7-4A65-B394-9AE76A5B4805}"/>
              </a:ext>
            </a:extLst>
          </p:cNvPr>
          <p:cNvSpPr>
            <a:spLocks noGrp="1"/>
          </p:cNvSpPr>
          <p:nvPr>
            <p:ph type="body" idx="1"/>
          </p:nvPr>
        </p:nvSpPr>
        <p:spPr>
          <a:xfrm>
            <a:off x="469107" y="3864355"/>
            <a:ext cx="5157787" cy="494506"/>
          </a:xfrm>
        </p:spPr>
        <p:txBody>
          <a:bodyPr rtlCol="0">
            <a:noAutofit/>
          </a:bodyPr>
          <a:lstStyle>
            <a:lvl1pPr marL="0" indent="0">
              <a:buNone/>
              <a:defRPr sz="2400"/>
            </a:lvl1pPr>
          </a:lstStyle>
          <a:p>
            <a:pPr lvl="0" rtl="0"/>
            <a:r>
              <a:rPr lang="es-ES" spc="300" noProof="0">
                <a:solidFill>
                  <a:schemeClr val="tx1"/>
                </a:solidFill>
              </a:rPr>
              <a:t>Haga clic para modificar los estilos de texto del patrón</a:t>
            </a:r>
          </a:p>
        </p:txBody>
      </p:sp>
      <p:sp>
        <p:nvSpPr>
          <p:cNvPr id="11" name="Marcador de posición de contenido 4">
            <a:extLst>
              <a:ext uri="{FF2B5EF4-FFF2-40B4-BE49-F238E27FC236}">
                <a16:creationId xmlns:a16="http://schemas.microsoft.com/office/drawing/2014/main" id="{FAEC14D1-0BEA-4D9A-9D96-A56B6A9B07AC}"/>
              </a:ext>
            </a:extLst>
          </p:cNvPr>
          <p:cNvSpPr>
            <a:spLocks noGrp="1"/>
          </p:cNvSpPr>
          <p:nvPr>
            <p:ph sz="half" idx="2"/>
          </p:nvPr>
        </p:nvSpPr>
        <p:spPr>
          <a:xfrm>
            <a:off x="469107" y="4531139"/>
            <a:ext cx="5157787" cy="2039144"/>
          </a:xfrm>
        </p:spPr>
        <p:txBody>
          <a:bodyPr rtlCol="0">
            <a:noAutofit/>
          </a:bodyPr>
          <a:lstStyle/>
          <a:p>
            <a:pPr lvl="0" rtl="0">
              <a:lnSpc>
                <a:spcPct val="100000"/>
              </a:lnSpc>
              <a:buFont typeface="Wingdings" panose="05000000000000000000" pitchFamily="2" charset="2"/>
              <a:buChar char="§"/>
            </a:pPr>
            <a:r>
              <a:rPr lang="es-ES" sz="1400" noProof="0">
                <a:solidFill>
                  <a:schemeClr val="tx1"/>
                </a:solidFill>
              </a:rPr>
              <a:t>Haga clic para modificar los estilos de texto del patrón</a:t>
            </a:r>
          </a:p>
        </p:txBody>
      </p:sp>
      <p:sp>
        <p:nvSpPr>
          <p:cNvPr id="12" name="Marcador de texto 5">
            <a:extLst>
              <a:ext uri="{FF2B5EF4-FFF2-40B4-BE49-F238E27FC236}">
                <a16:creationId xmlns:a16="http://schemas.microsoft.com/office/drawing/2014/main" id="{1507BB47-1AB4-42F2-99FF-453A0622B815}"/>
              </a:ext>
            </a:extLst>
          </p:cNvPr>
          <p:cNvSpPr>
            <a:spLocks noGrp="1"/>
          </p:cNvSpPr>
          <p:nvPr>
            <p:ph type="body" sz="quarter" idx="3"/>
          </p:nvPr>
        </p:nvSpPr>
        <p:spPr>
          <a:xfrm>
            <a:off x="6565107" y="3864355"/>
            <a:ext cx="5183188" cy="494506"/>
          </a:xfrm>
        </p:spPr>
        <p:txBody>
          <a:bodyPr rtlCol="0">
            <a:noAutofit/>
          </a:bodyPr>
          <a:lstStyle>
            <a:lvl1pPr marL="0" indent="0">
              <a:buNone/>
              <a:defRPr sz="2400"/>
            </a:lvl1pPr>
          </a:lstStyle>
          <a:p>
            <a:pPr lvl="0" rtl="0"/>
            <a:r>
              <a:rPr lang="es-ES" spc="300" noProof="0">
                <a:solidFill>
                  <a:schemeClr val="tx1"/>
                </a:solidFill>
              </a:rPr>
              <a:t>Haga clic para modificar los estilos de texto del patrón</a:t>
            </a:r>
          </a:p>
        </p:txBody>
      </p:sp>
      <p:sp>
        <p:nvSpPr>
          <p:cNvPr id="14" name="Marcador de contenido 6">
            <a:extLst>
              <a:ext uri="{FF2B5EF4-FFF2-40B4-BE49-F238E27FC236}">
                <a16:creationId xmlns:a16="http://schemas.microsoft.com/office/drawing/2014/main" id="{438D6EEA-A0DB-4B5F-8F41-A9C1F2C094C0}"/>
              </a:ext>
            </a:extLst>
          </p:cNvPr>
          <p:cNvSpPr>
            <a:spLocks noGrp="1"/>
          </p:cNvSpPr>
          <p:nvPr>
            <p:ph sz="quarter" idx="4"/>
          </p:nvPr>
        </p:nvSpPr>
        <p:spPr>
          <a:xfrm>
            <a:off x="6565107" y="4531139"/>
            <a:ext cx="5183188" cy="2039144"/>
          </a:xfrm>
        </p:spPr>
        <p:txBody>
          <a:bodyPr rtlCol="0">
            <a:noAutofit/>
          </a:bodyPr>
          <a:lstStyle/>
          <a:p>
            <a:pPr lvl="0" rtl="0">
              <a:lnSpc>
                <a:spcPct val="100000"/>
              </a:lnSpc>
              <a:buFont typeface="Wingdings" panose="05000000000000000000" pitchFamily="2" charset="2"/>
              <a:buChar char="§"/>
            </a:pPr>
            <a:r>
              <a:rPr lang="es-ES" sz="1400" noProof="0">
                <a:solidFill>
                  <a:schemeClr val="tx1"/>
                </a:solidFill>
              </a:rPr>
              <a:t>Haga clic para modificar los estilos de texto del patrón</a:t>
            </a:r>
          </a:p>
        </p:txBody>
      </p:sp>
      <p:sp>
        <p:nvSpPr>
          <p:cNvPr id="20" name="Marcador de número de diapositiva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rtlCol="0">
            <a:noAutofit/>
          </a:bodyPr>
          <a:lstStyle/>
          <a:p>
            <a:pPr rtl="0"/>
            <a:fld id="{8C2E478F-E849-4A8C-AF1F-CBCC78A7CBFA}" type="slidenum">
              <a:rPr lang="es-ES" noProof="0" smtClean="0"/>
              <a:t>‹Nº›</a:t>
            </a:fld>
            <a:endParaRPr lang="es-ES" noProof="0"/>
          </a:p>
        </p:txBody>
      </p:sp>
    </p:spTree>
    <p:extLst>
      <p:ext uri="{BB962C8B-B14F-4D97-AF65-F5344CB8AC3E}">
        <p14:creationId xmlns:p14="http://schemas.microsoft.com/office/powerpoint/2010/main" val="1270834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a de contenido 3">
    <p:spTree>
      <p:nvGrpSpPr>
        <p:cNvPr id="1" name=""/>
        <p:cNvGrpSpPr/>
        <p:nvPr/>
      </p:nvGrpSpPr>
      <p:grpSpPr>
        <a:xfrm>
          <a:off x="0" y="0"/>
          <a:ext cx="0" cy="0"/>
          <a:chOff x="0" y="0"/>
          <a:chExt cx="0" cy="0"/>
        </a:xfrm>
      </p:grpSpPr>
      <p:sp>
        <p:nvSpPr>
          <p:cNvPr id="22" name="Título 2">
            <a:extLst>
              <a:ext uri="{FF2B5EF4-FFF2-40B4-BE49-F238E27FC236}">
                <a16:creationId xmlns:a16="http://schemas.microsoft.com/office/drawing/2014/main" id="{6186F91B-547E-43BC-9BCE-04619DAAFEC2}"/>
              </a:ext>
            </a:extLst>
          </p:cNvPr>
          <p:cNvSpPr>
            <a:spLocks noGrp="1"/>
          </p:cNvSpPr>
          <p:nvPr>
            <p:ph type="title"/>
          </p:nvPr>
        </p:nvSpPr>
        <p:spPr>
          <a:xfrm>
            <a:off x="594519" y="1"/>
            <a:ext cx="11002962" cy="1623218"/>
          </a:xfrm>
        </p:spPr>
        <p:txBody>
          <a:bodyPr rtlCol="0" anchor="ctr">
            <a:noAutofit/>
          </a:bodyPr>
          <a:lstStyle/>
          <a:p>
            <a:pPr algn="ctr" rtl="0"/>
            <a:r>
              <a:rPr lang="es-ES" sz="4800" noProof="0"/>
              <a:t>Haga clic para modificar el estilo de título del patrón</a:t>
            </a:r>
          </a:p>
        </p:txBody>
      </p:sp>
      <p:sp>
        <p:nvSpPr>
          <p:cNvPr id="28" name="Marcador de texto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es-ES" noProof="0"/>
              <a:t>HAGA CLIC PARA MODIFICAR LOS ESTILOS DE TEXTO MAESTRO</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4" name="Marcador de posición de imagen 23">
            <a:extLst>
              <a:ext uri="{FF2B5EF4-FFF2-40B4-BE49-F238E27FC236}">
                <a16:creationId xmlns:a16="http://schemas.microsoft.com/office/drawing/2014/main" id="{2F2918FE-A84E-4303-AEF3-4FD66CDD733E}"/>
              </a:ext>
            </a:extLst>
          </p:cNvPr>
          <p:cNvSpPr>
            <a:spLocks noGrp="1"/>
          </p:cNvSpPr>
          <p:nvPr>
            <p:ph type="pic" sz="quarter" idx="10"/>
          </p:nvPr>
        </p:nvSpPr>
        <p:spPr>
          <a:xfrm>
            <a:off x="960438" y="1624013"/>
            <a:ext cx="3108325" cy="1892300"/>
          </a:xfrm>
        </p:spPr>
        <p:txBody>
          <a:bodyPr rtlCol="0">
            <a:noAutofit/>
          </a:bodyPr>
          <a:lstStyle/>
          <a:p>
            <a:pPr rtl="0"/>
            <a:r>
              <a:rPr lang="es-ES" noProof="0"/>
              <a:t>Haga clic en el icono para agregar una imagen</a:t>
            </a:r>
          </a:p>
        </p:txBody>
      </p:sp>
      <p:sp>
        <p:nvSpPr>
          <p:cNvPr id="25" name="Marcador de posición de imagen 23">
            <a:extLst>
              <a:ext uri="{FF2B5EF4-FFF2-40B4-BE49-F238E27FC236}">
                <a16:creationId xmlns:a16="http://schemas.microsoft.com/office/drawing/2014/main" id="{E2401025-9BC9-4BDD-97DA-CA763CF846BB}"/>
              </a:ext>
            </a:extLst>
          </p:cNvPr>
          <p:cNvSpPr>
            <a:spLocks noGrp="1"/>
          </p:cNvSpPr>
          <p:nvPr>
            <p:ph type="pic" sz="quarter" idx="11"/>
          </p:nvPr>
        </p:nvSpPr>
        <p:spPr>
          <a:xfrm>
            <a:off x="4542155" y="1623219"/>
            <a:ext cx="3108325" cy="1892300"/>
          </a:xfrm>
        </p:spPr>
        <p:txBody>
          <a:bodyPr rtlCol="0">
            <a:noAutofit/>
          </a:bodyPr>
          <a:lstStyle/>
          <a:p>
            <a:pPr rtl="0"/>
            <a:r>
              <a:rPr lang="es-ES" noProof="0"/>
              <a:t>Haga clic en el icono para agregar una imagen</a:t>
            </a:r>
          </a:p>
        </p:txBody>
      </p:sp>
      <p:sp>
        <p:nvSpPr>
          <p:cNvPr id="26" name="Marcador de posición de imagen 23">
            <a:extLst>
              <a:ext uri="{FF2B5EF4-FFF2-40B4-BE49-F238E27FC236}">
                <a16:creationId xmlns:a16="http://schemas.microsoft.com/office/drawing/2014/main" id="{B7C4AAB6-897A-4ABD-AD50-2D86B197E914}"/>
              </a:ext>
            </a:extLst>
          </p:cNvPr>
          <p:cNvSpPr>
            <a:spLocks noGrp="1"/>
          </p:cNvSpPr>
          <p:nvPr>
            <p:ph type="pic" sz="quarter" idx="12"/>
          </p:nvPr>
        </p:nvSpPr>
        <p:spPr>
          <a:xfrm>
            <a:off x="8122920" y="1623219"/>
            <a:ext cx="3108325" cy="1892300"/>
          </a:xfrm>
        </p:spPr>
        <p:txBody>
          <a:bodyPr rtlCol="0">
            <a:noAutofit/>
          </a:bodyPr>
          <a:lstStyle/>
          <a:p>
            <a:pPr rtl="0"/>
            <a:r>
              <a:rPr lang="es-ES" noProof="0"/>
              <a:t>Haga clic en el icono para agregar una imagen</a:t>
            </a:r>
          </a:p>
        </p:txBody>
      </p:sp>
      <p:sp>
        <p:nvSpPr>
          <p:cNvPr id="29" name="Marcador de texto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es-ES" noProof="0"/>
              <a:t>HAGA CLIC PARA MODIFICAR LOS ESTILOS DE TEXTO MAESTRO</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30" name="Marcador de texto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es-ES" noProof="0"/>
              <a:t>HAGA CLIC PARA MODIFICAR LOS ESTILOS DE TEXTO MAESTRO</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31" name="Marcador de posición de número de diapositiva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rtlCol="0">
            <a:noAutofit/>
          </a:bodyPr>
          <a:lstStyle/>
          <a:p>
            <a:pPr rtl="0"/>
            <a:fld id="{8C2E478F-E849-4A8C-AF1F-CBCC78A7CBFA}" type="slidenum">
              <a:rPr lang="es-ES" noProof="0" smtClean="0"/>
              <a:t>‹Nº›</a:t>
            </a:fld>
            <a:endParaRPr lang="es-ES" noProof="0"/>
          </a:p>
        </p:txBody>
      </p:sp>
    </p:spTree>
    <p:extLst>
      <p:ext uri="{BB962C8B-B14F-4D97-AF65-F5344CB8AC3E}">
        <p14:creationId xmlns:p14="http://schemas.microsoft.com/office/powerpoint/2010/main" val="414559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pie de página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es-ES" noProof="0"/>
              <a:t>Agregar un pie de página</a:t>
            </a:r>
          </a:p>
        </p:txBody>
      </p:sp>
      <p:sp>
        <p:nvSpPr>
          <p:cNvPr id="6" name="Marcador de posición de número de diapositiva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es-ES" noProof="0" smtClean="0"/>
              <a:t>‹Nº›</a:t>
            </a:fld>
            <a:endParaRPr lang="es-ES" noProof="0"/>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1" r:id="rId3"/>
    <p:sldLayoutId id="2147483651" r:id="rId4"/>
    <p:sldLayoutId id="2147483660" r:id="rId5"/>
    <p:sldLayoutId id="2147483677" r:id="rId6"/>
    <p:sldLayoutId id="2147483666" r:id="rId7"/>
    <p:sldLayoutId id="2147483679" r:id="rId8"/>
    <p:sldLayoutId id="2147483653" r:id="rId9"/>
    <p:sldLayoutId id="2147483678" r:id="rId10"/>
    <p:sldLayoutId id="2147483680" r:id="rId11"/>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microsoft.com/office/2007/relationships/hdphoto" Target="../media/hdphoto5.wdp"/><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6.xml"/><Relationship Id="rId5" Type="http://schemas.openxmlformats.org/officeDocument/2006/relationships/slide" Target="slide1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chart" Target="../charts/char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Marcador de posición de imagen 12" descr="Logotipo, nombre de la empresa&#10;&#10;Descripción generada automáticamente">
            <a:extLst>
              <a:ext uri="{FF2B5EF4-FFF2-40B4-BE49-F238E27FC236}">
                <a16:creationId xmlns:a16="http://schemas.microsoft.com/office/drawing/2014/main" id="{0477DD97-AAC5-0B35-8F5F-88C873480B61}"/>
              </a:ext>
            </a:extLst>
          </p:cNvPr>
          <p:cNvPicPr>
            <a:picLocks noGrp="1" noChangeAspect="1"/>
          </p:cNvPicPr>
          <p:nvPr>
            <p:ph type="pic" sz="quarter" idx="10"/>
          </p:nvPr>
        </p:nvPicPr>
        <p:blipFill>
          <a:blip r:embed="rId3"/>
          <a:srcRect l="5265" r="5265"/>
          <a:stretch>
            <a:fillRect/>
          </a:stretch>
        </p:blipFill>
        <p:spPr>
          <a:xfrm>
            <a:off x="0" y="0"/>
            <a:ext cx="12192000" cy="6858000"/>
          </a:xfrm>
        </p:spPr>
      </p:pic>
      <p:sp>
        <p:nvSpPr>
          <p:cNvPr id="9" name="Título 8">
            <a:extLst>
              <a:ext uri="{FF2B5EF4-FFF2-40B4-BE49-F238E27FC236}">
                <a16:creationId xmlns:a16="http://schemas.microsoft.com/office/drawing/2014/main" id="{79DC1498-E692-42BA-B69F-6D37E6CFACA0}"/>
              </a:ext>
            </a:extLst>
          </p:cNvPr>
          <p:cNvSpPr>
            <a:spLocks noGrp="1"/>
          </p:cNvSpPr>
          <p:nvPr>
            <p:ph type="title"/>
          </p:nvPr>
        </p:nvSpPr>
        <p:spPr>
          <a:xfrm>
            <a:off x="350836" y="387626"/>
            <a:ext cx="11490325" cy="823913"/>
          </a:xfrm>
        </p:spPr>
        <p:txBody>
          <a:bodyPr rtlCol="0"/>
          <a:lstStyle/>
          <a:p>
            <a:pPr rtl="0"/>
            <a:r>
              <a:rPr lang="es-ES" b="1">
                <a:solidFill>
                  <a:schemeClr val="bg1"/>
                </a:solidFill>
              </a:rPr>
              <a:t>CONECTIVIDAD E INTERNET</a:t>
            </a:r>
          </a:p>
        </p:txBody>
      </p:sp>
      <p:sp>
        <p:nvSpPr>
          <p:cNvPr id="3" name="Marcador de texto 2">
            <a:extLst>
              <a:ext uri="{FF2B5EF4-FFF2-40B4-BE49-F238E27FC236}">
                <a16:creationId xmlns:a16="http://schemas.microsoft.com/office/drawing/2014/main" id="{C0AE828D-1E63-455F-949D-0C5454A7FE88}"/>
              </a:ext>
            </a:extLst>
          </p:cNvPr>
          <p:cNvSpPr>
            <a:spLocks noGrp="1"/>
          </p:cNvSpPr>
          <p:nvPr>
            <p:ph type="body" sz="quarter" idx="12"/>
          </p:nvPr>
        </p:nvSpPr>
        <p:spPr>
          <a:xfrm>
            <a:off x="350837" y="5951578"/>
            <a:ext cx="1929520" cy="518795"/>
          </a:xfrm>
        </p:spPr>
        <p:txBody>
          <a:bodyPr rtlCol="0"/>
          <a:lstStyle/>
          <a:p>
            <a:pPr rtl="0"/>
            <a:r>
              <a:rPr lang="es-ES">
                <a:solidFill>
                  <a:schemeClr val="bg1"/>
                </a:solidFill>
              </a:rPr>
              <a:t>17.05.2023</a:t>
            </a:r>
          </a:p>
        </p:txBody>
      </p:sp>
      <p:sp>
        <p:nvSpPr>
          <p:cNvPr id="7" name="Marcador de texto 6">
            <a:extLst>
              <a:ext uri="{FF2B5EF4-FFF2-40B4-BE49-F238E27FC236}">
                <a16:creationId xmlns:a16="http://schemas.microsoft.com/office/drawing/2014/main" id="{5D865526-EC39-4780-A2A8-274A80A5C19B}"/>
              </a:ext>
            </a:extLst>
          </p:cNvPr>
          <p:cNvSpPr>
            <a:spLocks noGrp="1"/>
          </p:cNvSpPr>
          <p:nvPr>
            <p:ph type="body" idx="1"/>
          </p:nvPr>
        </p:nvSpPr>
        <p:spPr>
          <a:xfrm>
            <a:off x="7726361" y="5951579"/>
            <a:ext cx="4114800" cy="518795"/>
          </a:xfrm>
        </p:spPr>
        <p:txBody>
          <a:bodyPr rtlCol="0"/>
          <a:lstStyle/>
          <a:p>
            <a:pPr rtl="0"/>
            <a:r>
              <a:rPr lang="es-ES"/>
              <a:t>CÉSAR EDUARDO CEDEÑO </a:t>
            </a:r>
            <a:r>
              <a:rPr lang="es-ES" err="1"/>
              <a:t>CEDEÑO</a:t>
            </a:r>
            <a:endParaRPr lang="es-ES"/>
          </a:p>
        </p:txBody>
      </p:sp>
    </p:spTree>
    <p:extLst>
      <p:ext uri="{BB962C8B-B14F-4D97-AF65-F5344CB8AC3E}">
        <p14:creationId xmlns:p14="http://schemas.microsoft.com/office/powerpoint/2010/main" val="392783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24B42B-925B-494C-A986-BD85E8117E1E}"/>
              </a:ext>
            </a:extLst>
          </p:cNvPr>
          <p:cNvSpPr>
            <a:spLocks noGrp="1"/>
          </p:cNvSpPr>
          <p:nvPr>
            <p:ph type="title"/>
          </p:nvPr>
        </p:nvSpPr>
        <p:spPr>
          <a:xfrm>
            <a:off x="6105122" y="274587"/>
            <a:ext cx="3113305" cy="1092012"/>
          </a:xfrm>
        </p:spPr>
        <p:txBody>
          <a:bodyPr rtlCol="0">
            <a:noAutofit/>
          </a:bodyPr>
          <a:lstStyle/>
          <a:p>
            <a:pPr rtl="0"/>
            <a:r>
              <a:rPr lang="es-ES" sz="4400" b="1"/>
              <a:t>Qué es lo siguiente</a:t>
            </a:r>
          </a:p>
        </p:txBody>
      </p:sp>
      <p:pic>
        <p:nvPicPr>
          <p:cNvPr id="13" name="Marcador de posición de imagen 12" descr="primer plano de ordenador encima de una mesa frente a una pared ladrillo">
            <a:extLst>
              <a:ext uri="{FF2B5EF4-FFF2-40B4-BE49-F238E27FC236}">
                <a16:creationId xmlns:a16="http://schemas.microsoft.com/office/drawing/2014/main" id="{90BB9493-60B4-4B89-89CE-E1F8BF6C4D1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370" r="20370"/>
          <a:stretch/>
        </p:blipFill>
        <p:spPr/>
      </p:pic>
      <p:sp>
        <p:nvSpPr>
          <p:cNvPr id="5" name="Marcador de texto 4">
            <a:extLst>
              <a:ext uri="{FF2B5EF4-FFF2-40B4-BE49-F238E27FC236}">
                <a16:creationId xmlns:a16="http://schemas.microsoft.com/office/drawing/2014/main" id="{AF9B872F-6332-408E-9135-B871F0C90C00}"/>
              </a:ext>
            </a:extLst>
          </p:cNvPr>
          <p:cNvSpPr>
            <a:spLocks noGrp="1"/>
          </p:cNvSpPr>
          <p:nvPr>
            <p:ph type="body" idx="1"/>
          </p:nvPr>
        </p:nvSpPr>
        <p:spPr>
          <a:xfrm>
            <a:off x="9402727" y="423563"/>
            <a:ext cx="2622698" cy="365125"/>
          </a:xfrm>
        </p:spPr>
        <p:txBody>
          <a:bodyPr rtlCol="0"/>
          <a:lstStyle/>
          <a:p>
            <a:pPr rtl="0"/>
            <a:r>
              <a:rPr lang="es-ES" spc="300"/>
              <a:t>MIRANDO AL FUTURO</a:t>
            </a:r>
          </a:p>
        </p:txBody>
      </p:sp>
      <p:sp>
        <p:nvSpPr>
          <p:cNvPr id="2" name="Marcador de número de diapositiva 1">
            <a:extLst>
              <a:ext uri="{FF2B5EF4-FFF2-40B4-BE49-F238E27FC236}">
                <a16:creationId xmlns:a16="http://schemas.microsoft.com/office/drawing/2014/main" id="{948DD8A0-BD53-4DBF-949B-0D64D12DADA9}"/>
              </a:ext>
            </a:extLst>
          </p:cNvPr>
          <p:cNvSpPr>
            <a:spLocks noGrp="1"/>
          </p:cNvSpPr>
          <p:nvPr>
            <p:ph type="sldNum" sz="quarter" idx="12"/>
          </p:nvPr>
        </p:nvSpPr>
        <p:spPr/>
        <p:txBody>
          <a:bodyPr rtlCol="0"/>
          <a:lstStyle/>
          <a:p>
            <a:pPr rtl="0"/>
            <a:fld id="{8C2E478F-E849-4A8C-AF1F-CBCC78A7CBFA}" type="slidenum">
              <a:rPr lang="es-ES" smtClean="0"/>
              <a:t>10</a:t>
            </a:fld>
            <a:endParaRPr lang="es-ES"/>
          </a:p>
        </p:txBody>
      </p:sp>
      <p:sp>
        <p:nvSpPr>
          <p:cNvPr id="10" name="Marcador de contenido 13">
            <a:extLst>
              <a:ext uri="{FF2B5EF4-FFF2-40B4-BE49-F238E27FC236}">
                <a16:creationId xmlns:a16="http://schemas.microsoft.com/office/drawing/2014/main" id="{899CBF1D-B09F-D209-3251-DED6E9892C07}"/>
              </a:ext>
            </a:extLst>
          </p:cNvPr>
          <p:cNvSpPr txBox="1">
            <a:spLocks/>
          </p:cNvSpPr>
          <p:nvPr/>
        </p:nvSpPr>
        <p:spPr>
          <a:xfrm>
            <a:off x="5787656" y="1575879"/>
            <a:ext cx="6237769" cy="5007534"/>
          </a:xfrm>
          <a:prstGeom prst="rect">
            <a:avLst/>
          </a:prstGeom>
          <a:noFill/>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1400" kern="1200" cap="all" spc="600" baseline="0">
                <a:solidFill>
                  <a:schemeClr val="bg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Con la infraestructura instalada avanzar en procesos de implementación de proyectos de digitalización (gestión documental y de archivo institucional), de certificación en seguridad de la información, entre otros.</a:t>
            </a:r>
          </a:p>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Se está cumpliendo con la meta fijada para este año 2023, sin embargo, se está trabajando en proyectar una mejora en los servicios de la RED </a:t>
            </a:r>
            <a:r>
              <a:rPr lang="es-ES" sz="1600" cap="none" spc="300" dirty="0" err="1">
                <a:solidFill>
                  <a:schemeClr val="tx1"/>
                </a:solidFill>
                <a:cs typeface="Biome Light" panose="020B0303030204020804" pitchFamily="34" charset="0"/>
              </a:rPr>
              <a:t>WiFi</a:t>
            </a:r>
            <a:r>
              <a:rPr lang="es-ES" sz="1600" cap="none" spc="300" dirty="0">
                <a:solidFill>
                  <a:schemeClr val="tx1"/>
                </a:solidFill>
                <a:cs typeface="Biome Light" panose="020B0303030204020804" pitchFamily="34" charset="0"/>
              </a:rPr>
              <a:t> en la ULEAM.</a:t>
            </a:r>
          </a:p>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Adquirir y desplegar más equipos </a:t>
            </a:r>
            <a:r>
              <a:rPr lang="es-ES" sz="1600" cap="none" spc="300" dirty="0" err="1">
                <a:solidFill>
                  <a:schemeClr val="tx1"/>
                </a:solidFill>
                <a:cs typeface="Biome Light" panose="020B0303030204020804" pitchFamily="34" charset="0"/>
              </a:rPr>
              <a:t>FortiSwitch</a:t>
            </a:r>
            <a:r>
              <a:rPr lang="es-ES" sz="1600" cap="none" spc="300" dirty="0">
                <a:solidFill>
                  <a:schemeClr val="tx1"/>
                </a:solidFill>
                <a:cs typeface="Biome Light" panose="020B0303030204020804" pitchFamily="34" charset="0"/>
              </a:rPr>
              <a:t> donde existan equipos MKT, e ir homogenizando la tecnología.</a:t>
            </a:r>
          </a:p>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Avanzar en los demás proyectos: Laboratorios y simuladores, Centro de Convenciones, Centro Médico de Investigación,  Sistema de Seguridad Física y Electrónica. En este contexto, la nueva arquitectura ha contribuido mucho.</a:t>
            </a:r>
            <a:endParaRPr lang="es-ES" sz="1600" cap="none" spc="0" dirty="0">
              <a:solidFill>
                <a:schemeClr val="tx1"/>
              </a:solidFill>
              <a:cs typeface="Biome Light" panose="020B0303030204020804" pitchFamily="34" charset="0"/>
            </a:endParaRPr>
          </a:p>
        </p:txBody>
      </p:sp>
    </p:spTree>
    <p:extLst>
      <p:ext uri="{BB962C8B-B14F-4D97-AF65-F5344CB8AC3E}">
        <p14:creationId xmlns:p14="http://schemas.microsoft.com/office/powerpoint/2010/main" val="418296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24B42B-925B-494C-A986-BD85E8117E1E}"/>
              </a:ext>
            </a:extLst>
          </p:cNvPr>
          <p:cNvSpPr>
            <a:spLocks noGrp="1"/>
          </p:cNvSpPr>
          <p:nvPr>
            <p:ph type="title"/>
          </p:nvPr>
        </p:nvSpPr>
        <p:spPr>
          <a:xfrm>
            <a:off x="6105122" y="274587"/>
            <a:ext cx="3113305" cy="1092012"/>
          </a:xfrm>
        </p:spPr>
        <p:txBody>
          <a:bodyPr rtlCol="0">
            <a:noAutofit/>
          </a:bodyPr>
          <a:lstStyle/>
          <a:p>
            <a:pPr rtl="0"/>
            <a:r>
              <a:rPr lang="es-ES" sz="4400" b="1"/>
              <a:t>Qué es lo siguiente</a:t>
            </a:r>
          </a:p>
        </p:txBody>
      </p:sp>
      <p:pic>
        <p:nvPicPr>
          <p:cNvPr id="13" name="Marcador de posición de imagen 12" descr="primer plano de ordenador encima de una mesa frente a una pared ladrillo">
            <a:extLst>
              <a:ext uri="{FF2B5EF4-FFF2-40B4-BE49-F238E27FC236}">
                <a16:creationId xmlns:a16="http://schemas.microsoft.com/office/drawing/2014/main" id="{90BB9493-60B4-4B89-89CE-E1F8BF6C4D1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370" r="20370"/>
          <a:stretch/>
        </p:blipFill>
        <p:spPr/>
      </p:pic>
      <p:sp>
        <p:nvSpPr>
          <p:cNvPr id="5" name="Marcador de texto 4">
            <a:extLst>
              <a:ext uri="{FF2B5EF4-FFF2-40B4-BE49-F238E27FC236}">
                <a16:creationId xmlns:a16="http://schemas.microsoft.com/office/drawing/2014/main" id="{AF9B872F-6332-408E-9135-B871F0C90C00}"/>
              </a:ext>
            </a:extLst>
          </p:cNvPr>
          <p:cNvSpPr>
            <a:spLocks noGrp="1"/>
          </p:cNvSpPr>
          <p:nvPr>
            <p:ph type="body" idx="1"/>
          </p:nvPr>
        </p:nvSpPr>
        <p:spPr>
          <a:xfrm>
            <a:off x="9402727" y="423563"/>
            <a:ext cx="2622698" cy="365125"/>
          </a:xfrm>
        </p:spPr>
        <p:txBody>
          <a:bodyPr rtlCol="0"/>
          <a:lstStyle/>
          <a:p>
            <a:pPr rtl="0"/>
            <a:r>
              <a:rPr lang="es-ES" spc="300"/>
              <a:t>MIRANDO AL FUTURO</a:t>
            </a:r>
          </a:p>
        </p:txBody>
      </p:sp>
      <p:sp>
        <p:nvSpPr>
          <p:cNvPr id="2" name="Marcador de número de diapositiva 1">
            <a:extLst>
              <a:ext uri="{FF2B5EF4-FFF2-40B4-BE49-F238E27FC236}">
                <a16:creationId xmlns:a16="http://schemas.microsoft.com/office/drawing/2014/main" id="{948DD8A0-BD53-4DBF-949B-0D64D12DADA9}"/>
              </a:ext>
            </a:extLst>
          </p:cNvPr>
          <p:cNvSpPr>
            <a:spLocks noGrp="1"/>
          </p:cNvSpPr>
          <p:nvPr>
            <p:ph type="sldNum" sz="quarter" idx="12"/>
          </p:nvPr>
        </p:nvSpPr>
        <p:spPr/>
        <p:txBody>
          <a:bodyPr rtlCol="0"/>
          <a:lstStyle/>
          <a:p>
            <a:pPr rtl="0"/>
            <a:fld id="{8C2E478F-E849-4A8C-AF1F-CBCC78A7CBFA}" type="slidenum">
              <a:rPr lang="es-ES" smtClean="0"/>
              <a:t>11</a:t>
            </a:fld>
            <a:endParaRPr lang="es-ES"/>
          </a:p>
        </p:txBody>
      </p:sp>
      <p:sp>
        <p:nvSpPr>
          <p:cNvPr id="6" name="CuadroTexto 5">
            <a:extLst>
              <a:ext uri="{FF2B5EF4-FFF2-40B4-BE49-F238E27FC236}">
                <a16:creationId xmlns:a16="http://schemas.microsoft.com/office/drawing/2014/main" id="{C1B0DF9E-58FB-2C6D-6EF3-8B501FEAA6C1}"/>
              </a:ext>
            </a:extLst>
          </p:cNvPr>
          <p:cNvSpPr txBox="1"/>
          <p:nvPr/>
        </p:nvSpPr>
        <p:spPr>
          <a:xfrm>
            <a:off x="6724167" y="3543303"/>
            <a:ext cx="3403622" cy="461665"/>
          </a:xfrm>
          <a:prstGeom prst="rect">
            <a:avLst/>
          </a:prstGeom>
          <a:noFill/>
        </p:spPr>
        <p:txBody>
          <a:bodyPr wrap="square" rtlCol="0">
            <a:spAutoFit/>
          </a:bodyPr>
          <a:lstStyle/>
          <a:p>
            <a:r>
              <a:rPr lang="es-MX" sz="1200" b="1" dirty="0">
                <a:solidFill>
                  <a:schemeClr val="bg1"/>
                </a:solidFill>
                <a:latin typeface="Century Gothic" panose="020B0502020202020204" pitchFamily="34" charset="0"/>
              </a:rPr>
              <a:t>Centro de Convenciones</a:t>
            </a:r>
          </a:p>
          <a:p>
            <a:r>
              <a:rPr lang="es-MX" sz="1200" b="1" dirty="0">
                <a:solidFill>
                  <a:schemeClr val="bg1"/>
                </a:solidFill>
                <a:latin typeface="Century Gothic" panose="020B0502020202020204" pitchFamily="34" charset="0"/>
              </a:rPr>
              <a:t>del Pacífico</a:t>
            </a:r>
            <a:endParaRPr lang="es-EC" sz="1200" b="1" dirty="0">
              <a:solidFill>
                <a:schemeClr val="bg1"/>
              </a:solidFill>
              <a:latin typeface="Century Gothic" panose="020B0502020202020204" pitchFamily="34" charset="0"/>
            </a:endParaRPr>
          </a:p>
        </p:txBody>
      </p:sp>
      <p:sp>
        <p:nvSpPr>
          <p:cNvPr id="8" name="CuadroTexto 7">
            <a:extLst>
              <a:ext uri="{FF2B5EF4-FFF2-40B4-BE49-F238E27FC236}">
                <a16:creationId xmlns:a16="http://schemas.microsoft.com/office/drawing/2014/main" id="{2DC31BE6-56C2-117C-6DDB-119FC1FEDE62}"/>
              </a:ext>
            </a:extLst>
          </p:cNvPr>
          <p:cNvSpPr txBox="1"/>
          <p:nvPr/>
        </p:nvSpPr>
        <p:spPr>
          <a:xfrm>
            <a:off x="5092995" y="4162869"/>
            <a:ext cx="2469389" cy="646331"/>
          </a:xfrm>
          <a:prstGeom prst="rect">
            <a:avLst/>
          </a:prstGeom>
          <a:noFill/>
        </p:spPr>
        <p:txBody>
          <a:bodyPr wrap="square" rtlCol="0">
            <a:spAutoFit/>
          </a:bodyPr>
          <a:lstStyle/>
          <a:p>
            <a:r>
              <a:rPr lang="es-EC" sz="1200" b="1" dirty="0">
                <a:latin typeface="Century Gothic" panose="020B0502020202020204" pitchFamily="34" charset="0"/>
              </a:rPr>
              <a:t>Sistema de Seguridad Perimetral y Control de Accesos</a:t>
            </a:r>
          </a:p>
        </p:txBody>
      </p:sp>
      <p:pic>
        <p:nvPicPr>
          <p:cNvPr id="11" name="Marcador de contenido 5">
            <a:extLst>
              <a:ext uri="{FF2B5EF4-FFF2-40B4-BE49-F238E27FC236}">
                <a16:creationId xmlns:a16="http://schemas.microsoft.com/office/drawing/2014/main" id="{DAB5C201-B592-7BDC-C933-6262CF106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0260" y="1228375"/>
            <a:ext cx="4164890" cy="2776593"/>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p:spPr>
      </p:pic>
      <p:pic>
        <p:nvPicPr>
          <p:cNvPr id="12" name="Imagen 11">
            <a:extLst>
              <a:ext uri="{FF2B5EF4-FFF2-40B4-BE49-F238E27FC236}">
                <a16:creationId xmlns:a16="http://schemas.microsoft.com/office/drawing/2014/main" id="{A2AFAF2C-49A1-24AA-011F-ECDCEDC6A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0260" y="4081406"/>
            <a:ext cx="4164890" cy="2776593"/>
          </a:xfrm>
          <a:prstGeom prst="rect">
            <a:avLst/>
          </a:prstGeom>
        </p:spPr>
      </p:pic>
    </p:spTree>
    <p:extLst>
      <p:ext uri="{BB962C8B-B14F-4D97-AF65-F5344CB8AC3E}">
        <p14:creationId xmlns:p14="http://schemas.microsoft.com/office/powerpoint/2010/main" val="172453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24B42B-925B-494C-A986-BD85E8117E1E}"/>
              </a:ext>
            </a:extLst>
          </p:cNvPr>
          <p:cNvSpPr>
            <a:spLocks noGrp="1"/>
          </p:cNvSpPr>
          <p:nvPr>
            <p:ph type="title"/>
          </p:nvPr>
        </p:nvSpPr>
        <p:spPr>
          <a:xfrm>
            <a:off x="6105122" y="274587"/>
            <a:ext cx="3113305" cy="1092012"/>
          </a:xfrm>
        </p:spPr>
        <p:txBody>
          <a:bodyPr rtlCol="0">
            <a:noAutofit/>
          </a:bodyPr>
          <a:lstStyle/>
          <a:p>
            <a:pPr rtl="0"/>
            <a:r>
              <a:rPr lang="es-ES" sz="4400" b="1"/>
              <a:t>Qué es lo siguiente</a:t>
            </a:r>
          </a:p>
        </p:txBody>
      </p:sp>
      <p:pic>
        <p:nvPicPr>
          <p:cNvPr id="13" name="Marcador de posición de imagen 12" descr="primer plano de ordenador encima de una mesa frente a una pared ladrillo">
            <a:extLst>
              <a:ext uri="{FF2B5EF4-FFF2-40B4-BE49-F238E27FC236}">
                <a16:creationId xmlns:a16="http://schemas.microsoft.com/office/drawing/2014/main" id="{90BB9493-60B4-4B89-89CE-E1F8BF6C4D1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370" r="20370"/>
          <a:stretch/>
        </p:blipFill>
        <p:spPr/>
      </p:pic>
      <p:sp>
        <p:nvSpPr>
          <p:cNvPr id="5" name="Marcador de texto 4">
            <a:extLst>
              <a:ext uri="{FF2B5EF4-FFF2-40B4-BE49-F238E27FC236}">
                <a16:creationId xmlns:a16="http://schemas.microsoft.com/office/drawing/2014/main" id="{AF9B872F-6332-408E-9135-B871F0C90C00}"/>
              </a:ext>
            </a:extLst>
          </p:cNvPr>
          <p:cNvSpPr>
            <a:spLocks noGrp="1"/>
          </p:cNvSpPr>
          <p:nvPr>
            <p:ph type="body" idx="1"/>
          </p:nvPr>
        </p:nvSpPr>
        <p:spPr>
          <a:xfrm>
            <a:off x="9402727" y="423563"/>
            <a:ext cx="2622698" cy="365125"/>
          </a:xfrm>
        </p:spPr>
        <p:txBody>
          <a:bodyPr rtlCol="0"/>
          <a:lstStyle/>
          <a:p>
            <a:pPr rtl="0"/>
            <a:r>
              <a:rPr lang="es-ES" spc="300"/>
              <a:t>MIRANDO AL FUTURO</a:t>
            </a:r>
          </a:p>
        </p:txBody>
      </p:sp>
      <p:sp>
        <p:nvSpPr>
          <p:cNvPr id="2" name="Marcador de número de diapositiva 1">
            <a:extLst>
              <a:ext uri="{FF2B5EF4-FFF2-40B4-BE49-F238E27FC236}">
                <a16:creationId xmlns:a16="http://schemas.microsoft.com/office/drawing/2014/main" id="{948DD8A0-BD53-4DBF-949B-0D64D12DADA9}"/>
              </a:ext>
            </a:extLst>
          </p:cNvPr>
          <p:cNvSpPr>
            <a:spLocks noGrp="1"/>
          </p:cNvSpPr>
          <p:nvPr>
            <p:ph type="sldNum" sz="quarter" idx="12"/>
          </p:nvPr>
        </p:nvSpPr>
        <p:spPr/>
        <p:txBody>
          <a:bodyPr rtlCol="0"/>
          <a:lstStyle/>
          <a:p>
            <a:pPr rtl="0"/>
            <a:fld id="{8C2E478F-E849-4A8C-AF1F-CBCC78A7CBFA}" type="slidenum">
              <a:rPr lang="es-ES" smtClean="0"/>
              <a:t>12</a:t>
            </a:fld>
            <a:endParaRPr lang="es-ES"/>
          </a:p>
        </p:txBody>
      </p:sp>
      <p:pic>
        <p:nvPicPr>
          <p:cNvPr id="4" name="Imagen 3" descr="Imagen que contiene tabla, mesa de centro">
            <a:extLst>
              <a:ext uri="{FF2B5EF4-FFF2-40B4-BE49-F238E27FC236}">
                <a16:creationId xmlns:a16="http://schemas.microsoft.com/office/drawing/2014/main" id="{71B3054A-5762-52D5-DC74-34561D8A4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873" y="1425098"/>
            <a:ext cx="4776742" cy="2672982"/>
          </a:xfrm>
          <a:prstGeom prst="rect">
            <a:avLst/>
          </a:prstGeom>
        </p:spPr>
      </p:pic>
      <p:sp>
        <p:nvSpPr>
          <p:cNvPr id="6" name="CuadroTexto 5">
            <a:extLst>
              <a:ext uri="{FF2B5EF4-FFF2-40B4-BE49-F238E27FC236}">
                <a16:creationId xmlns:a16="http://schemas.microsoft.com/office/drawing/2014/main" id="{C1B0DF9E-58FB-2C6D-6EF3-8B501FEAA6C1}"/>
              </a:ext>
            </a:extLst>
          </p:cNvPr>
          <p:cNvSpPr txBox="1"/>
          <p:nvPr/>
        </p:nvSpPr>
        <p:spPr>
          <a:xfrm>
            <a:off x="6724167" y="3543303"/>
            <a:ext cx="3403622" cy="461665"/>
          </a:xfrm>
          <a:prstGeom prst="rect">
            <a:avLst/>
          </a:prstGeom>
          <a:noFill/>
        </p:spPr>
        <p:txBody>
          <a:bodyPr wrap="square" rtlCol="0">
            <a:spAutoFit/>
          </a:bodyPr>
          <a:lstStyle/>
          <a:p>
            <a:r>
              <a:rPr lang="es-MX" sz="1200" b="1" dirty="0">
                <a:solidFill>
                  <a:schemeClr val="bg1"/>
                </a:solidFill>
                <a:latin typeface="Century Gothic" panose="020B0502020202020204" pitchFamily="34" charset="0"/>
              </a:rPr>
              <a:t>Centro de Convenciones</a:t>
            </a:r>
          </a:p>
          <a:p>
            <a:r>
              <a:rPr lang="es-MX" sz="1200" b="1" dirty="0">
                <a:solidFill>
                  <a:schemeClr val="bg1"/>
                </a:solidFill>
                <a:latin typeface="Century Gothic" panose="020B0502020202020204" pitchFamily="34" charset="0"/>
              </a:rPr>
              <a:t>del Pacífico</a:t>
            </a:r>
            <a:endParaRPr lang="es-EC" sz="1200" b="1" dirty="0">
              <a:solidFill>
                <a:schemeClr val="bg1"/>
              </a:solidFill>
              <a:latin typeface="Century Gothic" panose="020B0502020202020204" pitchFamily="34" charset="0"/>
            </a:endParaRPr>
          </a:p>
        </p:txBody>
      </p:sp>
      <p:pic>
        <p:nvPicPr>
          <p:cNvPr id="7" name="Imagen 6" descr="Regeneración Peatonal y Vehicular. Soterramiento">
            <a:extLst>
              <a:ext uri="{FF2B5EF4-FFF2-40B4-BE49-F238E27FC236}">
                <a16:creationId xmlns:a16="http://schemas.microsoft.com/office/drawing/2014/main" id="{645E0374-C770-D415-4AD1-F287BDF32D52}"/>
              </a:ext>
            </a:extLst>
          </p:cNvPr>
          <p:cNvPicPr>
            <a:picLocks noChangeAspect="1"/>
          </p:cNvPicPr>
          <p:nvPr/>
        </p:nvPicPr>
        <p:blipFill rotWithShape="1">
          <a:blip r:embed="rId6">
            <a:extLst>
              <a:ext uri="{28A0092B-C50C-407E-A947-70E740481C1C}">
                <a14:useLocalDpi xmlns:a14="http://schemas.microsoft.com/office/drawing/2010/main" val="0"/>
              </a:ext>
            </a:extLst>
          </a:blip>
          <a:srcRect l="5350" t="10327" r="6758" b="12157"/>
          <a:stretch/>
        </p:blipFill>
        <p:spPr>
          <a:xfrm>
            <a:off x="5410200" y="4295555"/>
            <a:ext cx="5139666" cy="2567667"/>
          </a:xfrm>
          <a:prstGeom prst="rect">
            <a:avLst/>
          </a:prstGeom>
        </p:spPr>
      </p:pic>
      <p:sp>
        <p:nvSpPr>
          <p:cNvPr id="8" name="CuadroTexto 7">
            <a:extLst>
              <a:ext uri="{FF2B5EF4-FFF2-40B4-BE49-F238E27FC236}">
                <a16:creationId xmlns:a16="http://schemas.microsoft.com/office/drawing/2014/main" id="{2DC31BE6-56C2-117C-6DDB-119FC1FEDE62}"/>
              </a:ext>
            </a:extLst>
          </p:cNvPr>
          <p:cNvSpPr txBox="1"/>
          <p:nvPr/>
        </p:nvSpPr>
        <p:spPr>
          <a:xfrm>
            <a:off x="6267119" y="6350757"/>
            <a:ext cx="3403622" cy="276999"/>
          </a:xfrm>
          <a:prstGeom prst="rect">
            <a:avLst/>
          </a:prstGeom>
          <a:noFill/>
        </p:spPr>
        <p:txBody>
          <a:bodyPr wrap="square" rtlCol="0">
            <a:spAutoFit/>
          </a:bodyPr>
          <a:lstStyle/>
          <a:p>
            <a:r>
              <a:rPr lang="es-EC" sz="1200" b="1" dirty="0">
                <a:latin typeface="Century Gothic" panose="020B0502020202020204" pitchFamily="34" charset="0"/>
              </a:rPr>
              <a:t>Vialidad Peatonal/Vehicular. Soterramiento</a:t>
            </a:r>
          </a:p>
        </p:txBody>
      </p:sp>
    </p:spTree>
    <p:extLst>
      <p:ext uri="{BB962C8B-B14F-4D97-AF65-F5344CB8AC3E}">
        <p14:creationId xmlns:p14="http://schemas.microsoft.com/office/powerpoint/2010/main" val="264868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Marcador de posición de imagen 7" descr="imagen abstracta">
            <a:extLst>
              <a:ext uri="{FF2B5EF4-FFF2-40B4-BE49-F238E27FC236}">
                <a16:creationId xmlns:a16="http://schemas.microsoft.com/office/drawing/2014/main" id="{D5C5EA1B-F06D-4AD1-B526-89C2DF772232}"/>
              </a:ext>
            </a:extLst>
          </p:cNvPr>
          <p:cNvPicPr>
            <a:picLocks noChangeAspect="1"/>
          </p:cNvPicPr>
          <p:nvPr/>
        </p:nvPicPr>
        <p:blipFill rotWithShape="1">
          <a:blip r:embed="rId3">
            <a:alphaModFix amt="52000"/>
            <a:extLst>
              <a:ext uri="{BEBA8EAE-BF5A-486C-A8C5-ECC9F3942E4B}">
                <a14:imgProps xmlns:a14="http://schemas.microsoft.com/office/drawing/2010/main">
                  <a14:imgLayer r:embed="rId4">
                    <a14:imgEffect>
                      <a14:saturation sat="0"/>
                    </a14:imgEffect>
                  </a14:imgLayer>
                </a14:imgProps>
              </a:ext>
            </a:extLst>
          </a:blip>
          <a:srcRect l="22717" r="45642"/>
          <a:stretch/>
        </p:blipFill>
        <p:spPr>
          <a:xfrm rot="16200000">
            <a:off x="2667001" y="-2666999"/>
            <a:ext cx="6858000" cy="12192000"/>
          </a:xfrm>
          <a:prstGeom prst="rect">
            <a:avLst/>
          </a:prstGeom>
          <a:noFill/>
        </p:spPr>
      </p:pic>
      <p:sp>
        <p:nvSpPr>
          <p:cNvPr id="6" name="Título 5">
            <a:extLst>
              <a:ext uri="{FF2B5EF4-FFF2-40B4-BE49-F238E27FC236}">
                <a16:creationId xmlns:a16="http://schemas.microsoft.com/office/drawing/2014/main" id="{4F7706BE-EF2E-459C-8778-01DDD354C634}"/>
              </a:ext>
            </a:extLst>
          </p:cNvPr>
          <p:cNvSpPr>
            <a:spLocks noGrp="1"/>
          </p:cNvSpPr>
          <p:nvPr>
            <p:ph type="title" idx="4294967295"/>
          </p:nvPr>
        </p:nvSpPr>
        <p:spPr>
          <a:xfrm>
            <a:off x="702365" y="1660810"/>
            <a:ext cx="10787270" cy="830649"/>
          </a:xfrm>
        </p:spPr>
        <p:txBody>
          <a:bodyPr rtlCol="0">
            <a:noAutofit/>
          </a:bodyPr>
          <a:lstStyle/>
          <a:p>
            <a:pPr rtl="0"/>
            <a:r>
              <a:rPr lang="es-ES" sz="6000" b="1" spc="300"/>
              <a:t>GRACIAS</a:t>
            </a:r>
          </a:p>
        </p:txBody>
      </p:sp>
      <p:pic>
        <p:nvPicPr>
          <p:cNvPr id="24" name="Marcador de imagen en línea 23" descr="Usuario">
            <a:extLst>
              <a:ext uri="{FF2B5EF4-FFF2-40B4-BE49-F238E27FC236}">
                <a16:creationId xmlns:a16="http://schemas.microsoft.com/office/drawing/2014/main" id="{E896B487-8C07-495F-95BF-B8F4960E1E8D}"/>
              </a:ext>
            </a:extLst>
          </p:cNvPr>
          <p:cNvPicPr>
            <a:picLocks noGrp="1" noChangeAspect="1"/>
          </p:cNvPicPr>
          <p:nvPr>
            <p:ph type="clipArt" sz="quarter" idx="19"/>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p:pic>
      <p:pic>
        <p:nvPicPr>
          <p:cNvPr id="12" name="Marcador de imagen en línea 11" descr="Smartphone">
            <a:extLst>
              <a:ext uri="{FF2B5EF4-FFF2-40B4-BE49-F238E27FC236}">
                <a16:creationId xmlns:a16="http://schemas.microsoft.com/office/drawing/2014/main" id="{4E709B75-16EA-4581-AED9-567DEF45A6B2}"/>
              </a:ext>
            </a:extLst>
          </p:cNvPr>
          <p:cNvPicPr>
            <a:picLocks noGrp="1" noChangeAspect="1"/>
          </p:cNvPicPr>
          <p:nvPr>
            <p:ph type="clipArt" sz="quarter" idx="20"/>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30873" y="3118670"/>
            <a:ext cx="730250" cy="730250"/>
          </a:xfrm>
        </p:spPr>
      </p:pic>
      <p:pic>
        <p:nvPicPr>
          <p:cNvPr id="28" name="Marcador de imagen en línea 27" descr="Sobre">
            <a:extLst>
              <a:ext uri="{FF2B5EF4-FFF2-40B4-BE49-F238E27FC236}">
                <a16:creationId xmlns:a16="http://schemas.microsoft.com/office/drawing/2014/main" id="{D4D09222-33EB-4F99-9A89-51E2E1E97584}"/>
              </a:ext>
            </a:extLst>
          </p:cNvPr>
          <p:cNvPicPr>
            <a:picLocks noGrp="1" noChangeAspect="1"/>
          </p:cNvPicPr>
          <p:nvPr>
            <p:ph type="clipArt" sz="quarter" idx="21"/>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p:pic>
      <p:sp>
        <p:nvSpPr>
          <p:cNvPr id="8" name="Marcador de texto 7">
            <a:extLst>
              <a:ext uri="{FF2B5EF4-FFF2-40B4-BE49-F238E27FC236}">
                <a16:creationId xmlns:a16="http://schemas.microsoft.com/office/drawing/2014/main" id="{0B070B25-2BBC-49AC-9CFA-1CD7195DF2D6}"/>
              </a:ext>
            </a:extLst>
          </p:cNvPr>
          <p:cNvSpPr>
            <a:spLocks noGrp="1"/>
          </p:cNvSpPr>
          <p:nvPr>
            <p:ph type="body" sz="quarter" idx="16"/>
          </p:nvPr>
        </p:nvSpPr>
        <p:spPr/>
        <p:txBody>
          <a:bodyPr rtlCol="0"/>
          <a:lstStyle/>
          <a:p>
            <a:pPr rtl="0"/>
            <a:r>
              <a:rPr lang="es-ES"/>
              <a:t>CÉSAR CEDEÑO</a:t>
            </a:r>
          </a:p>
        </p:txBody>
      </p:sp>
      <p:sp>
        <p:nvSpPr>
          <p:cNvPr id="9" name="Marcador de texto 8">
            <a:extLst>
              <a:ext uri="{FF2B5EF4-FFF2-40B4-BE49-F238E27FC236}">
                <a16:creationId xmlns:a16="http://schemas.microsoft.com/office/drawing/2014/main" id="{9E2524A0-105C-4170-BB48-CD0756FB3DFE}"/>
              </a:ext>
            </a:extLst>
          </p:cNvPr>
          <p:cNvSpPr>
            <a:spLocks noGrp="1"/>
          </p:cNvSpPr>
          <p:nvPr>
            <p:ph type="body" sz="quarter" idx="17"/>
          </p:nvPr>
        </p:nvSpPr>
        <p:spPr/>
        <p:txBody>
          <a:bodyPr rtlCol="0"/>
          <a:lstStyle/>
          <a:p>
            <a:pPr rtl="0"/>
            <a:r>
              <a:rPr lang="es-ES"/>
              <a:t>593–9959-76115</a:t>
            </a:r>
          </a:p>
        </p:txBody>
      </p:sp>
      <p:sp>
        <p:nvSpPr>
          <p:cNvPr id="10" name="Marcador de texto 9">
            <a:extLst>
              <a:ext uri="{FF2B5EF4-FFF2-40B4-BE49-F238E27FC236}">
                <a16:creationId xmlns:a16="http://schemas.microsoft.com/office/drawing/2014/main" id="{6E57A531-5B0F-485D-A015-BC78AD089BA6}"/>
              </a:ext>
            </a:extLst>
          </p:cNvPr>
          <p:cNvSpPr>
            <a:spLocks noGrp="1"/>
          </p:cNvSpPr>
          <p:nvPr>
            <p:ph type="body" sz="quarter" idx="18"/>
          </p:nvPr>
        </p:nvSpPr>
        <p:spPr>
          <a:xfrm>
            <a:off x="8198901" y="3903126"/>
            <a:ext cx="3745142" cy="518795"/>
          </a:xfrm>
        </p:spPr>
        <p:txBody>
          <a:bodyPr rtlCol="0">
            <a:normAutofit fontScale="92500"/>
          </a:bodyPr>
          <a:lstStyle/>
          <a:p>
            <a:pPr rtl="0"/>
            <a:r>
              <a:rPr lang="es-ES"/>
              <a:t>cesar.cedeno@uleam.edu.ec</a:t>
            </a:r>
          </a:p>
        </p:txBody>
      </p:sp>
      <p:sp>
        <p:nvSpPr>
          <p:cNvPr id="3" name="Marcador de texto 2">
            <a:extLst>
              <a:ext uri="{FF2B5EF4-FFF2-40B4-BE49-F238E27FC236}">
                <a16:creationId xmlns:a16="http://schemas.microsoft.com/office/drawing/2014/main" id="{C747C414-85D9-40D6-9BB3-5AF68A84F413}"/>
              </a:ext>
            </a:extLst>
          </p:cNvPr>
          <p:cNvSpPr>
            <a:spLocks noGrp="1"/>
          </p:cNvSpPr>
          <p:nvPr>
            <p:ph type="body" sz="quarter" idx="12"/>
          </p:nvPr>
        </p:nvSpPr>
        <p:spPr/>
        <p:txBody>
          <a:bodyPr rtlCol="0"/>
          <a:lstStyle/>
          <a:p>
            <a:pPr rtl="0"/>
            <a:r>
              <a:rPr lang="es-ES"/>
              <a:t>WWW.ULEAM.EDU.EC</a:t>
            </a:r>
          </a:p>
        </p:txBody>
      </p:sp>
    </p:spTree>
    <p:extLst>
      <p:ext uri="{BB962C8B-B14F-4D97-AF65-F5344CB8AC3E}">
        <p14:creationId xmlns:p14="http://schemas.microsoft.com/office/powerpoint/2010/main" val="927727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ítulo 2">
            <a:extLst>
              <a:ext uri="{FF2B5EF4-FFF2-40B4-BE49-F238E27FC236}">
                <a16:creationId xmlns:a16="http://schemas.microsoft.com/office/drawing/2014/main" id="{93863800-85E5-44A7-96E9-521CE882616B}"/>
              </a:ext>
            </a:extLst>
          </p:cNvPr>
          <p:cNvSpPr>
            <a:spLocks noGrp="1"/>
          </p:cNvSpPr>
          <p:nvPr>
            <p:ph type="title"/>
          </p:nvPr>
        </p:nvSpPr>
        <p:spPr>
          <a:xfrm>
            <a:off x="594519" y="1"/>
            <a:ext cx="11002962" cy="1033271"/>
          </a:xfrm>
        </p:spPr>
        <p:txBody>
          <a:bodyPr rtlCol="0" anchor="ctr">
            <a:normAutofit/>
          </a:bodyPr>
          <a:lstStyle/>
          <a:p>
            <a:pPr algn="ctr" rtl="0"/>
            <a:r>
              <a:rPr lang="es-ES" sz="4800" b="1" spc="300"/>
              <a:t>ESQUEMA DE RED ANTERIOR</a:t>
            </a:r>
          </a:p>
        </p:txBody>
      </p:sp>
      <p:sp>
        <p:nvSpPr>
          <p:cNvPr id="16" name="Marcador de número de diapositiva 15">
            <a:extLst>
              <a:ext uri="{FF2B5EF4-FFF2-40B4-BE49-F238E27FC236}">
                <a16:creationId xmlns:a16="http://schemas.microsoft.com/office/drawing/2014/main" id="{8E69FE38-B9E0-4441-8A00-92DDB88DF02C}"/>
              </a:ext>
            </a:extLst>
          </p:cNvPr>
          <p:cNvSpPr>
            <a:spLocks noGrp="1"/>
          </p:cNvSpPr>
          <p:nvPr>
            <p:ph type="sldNum" sz="quarter" idx="12"/>
          </p:nvPr>
        </p:nvSpPr>
        <p:spPr/>
        <p:txBody>
          <a:bodyPr rtlCol="0"/>
          <a:lstStyle/>
          <a:p>
            <a:pPr rtl="0"/>
            <a:fld id="{8C2E478F-E849-4A8C-AF1F-CBCC78A7CBFA}" type="slidenum">
              <a:rPr lang="es-ES" smtClean="0"/>
              <a:t>14</a:t>
            </a:fld>
            <a:endParaRPr lang="es-ES"/>
          </a:p>
        </p:txBody>
      </p:sp>
      <p:pic>
        <p:nvPicPr>
          <p:cNvPr id="22" name="Imagen 21">
            <a:extLst>
              <a:ext uri="{FF2B5EF4-FFF2-40B4-BE49-F238E27FC236}">
                <a16:creationId xmlns:a16="http://schemas.microsoft.com/office/drawing/2014/main" id="{2E3C1B43-BC83-D20B-152B-C9EE667B2387}"/>
              </a:ext>
            </a:extLst>
          </p:cNvPr>
          <p:cNvPicPr>
            <a:picLocks noChangeAspect="1"/>
          </p:cNvPicPr>
          <p:nvPr/>
        </p:nvPicPr>
        <p:blipFill>
          <a:blip r:embed="rId3"/>
          <a:stretch>
            <a:fillRect/>
          </a:stretch>
        </p:blipFill>
        <p:spPr>
          <a:xfrm>
            <a:off x="893078" y="1071027"/>
            <a:ext cx="10760210" cy="5799672"/>
          </a:xfrm>
          <a:prstGeom prst="rect">
            <a:avLst/>
          </a:prstGeom>
        </p:spPr>
      </p:pic>
      <p:sp>
        <p:nvSpPr>
          <p:cNvPr id="2" name="Flecha: a la derecha 1">
            <a:hlinkClick r:id="rId4" action="ppaction://hlinksldjump"/>
            <a:extLst>
              <a:ext uri="{FF2B5EF4-FFF2-40B4-BE49-F238E27FC236}">
                <a16:creationId xmlns:a16="http://schemas.microsoft.com/office/drawing/2014/main" id="{CC874782-4155-6B58-949D-DB46B2F98561}"/>
              </a:ext>
            </a:extLst>
          </p:cNvPr>
          <p:cNvSpPr/>
          <p:nvPr/>
        </p:nvSpPr>
        <p:spPr>
          <a:xfrm flipH="1">
            <a:off x="149654" y="6150634"/>
            <a:ext cx="1000664" cy="508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6471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ítulo 2">
            <a:extLst>
              <a:ext uri="{FF2B5EF4-FFF2-40B4-BE49-F238E27FC236}">
                <a16:creationId xmlns:a16="http://schemas.microsoft.com/office/drawing/2014/main" id="{93863800-85E5-44A7-96E9-521CE882616B}"/>
              </a:ext>
            </a:extLst>
          </p:cNvPr>
          <p:cNvSpPr>
            <a:spLocks noGrp="1"/>
          </p:cNvSpPr>
          <p:nvPr>
            <p:ph type="title"/>
          </p:nvPr>
        </p:nvSpPr>
        <p:spPr>
          <a:xfrm>
            <a:off x="594519" y="1"/>
            <a:ext cx="11002962" cy="1033271"/>
          </a:xfrm>
        </p:spPr>
        <p:txBody>
          <a:bodyPr rtlCol="0" anchor="ctr">
            <a:normAutofit/>
          </a:bodyPr>
          <a:lstStyle/>
          <a:p>
            <a:pPr algn="ctr" rtl="0"/>
            <a:r>
              <a:rPr lang="es-ES" sz="4800" b="1" spc="300"/>
              <a:t>ESQUEMA DE RED ACTUAL</a:t>
            </a:r>
          </a:p>
        </p:txBody>
      </p:sp>
      <p:sp>
        <p:nvSpPr>
          <p:cNvPr id="16" name="Marcador de número de diapositiva 15">
            <a:extLst>
              <a:ext uri="{FF2B5EF4-FFF2-40B4-BE49-F238E27FC236}">
                <a16:creationId xmlns:a16="http://schemas.microsoft.com/office/drawing/2014/main" id="{8E69FE38-B9E0-4441-8A00-92DDB88DF02C}"/>
              </a:ext>
            </a:extLst>
          </p:cNvPr>
          <p:cNvSpPr>
            <a:spLocks noGrp="1"/>
          </p:cNvSpPr>
          <p:nvPr>
            <p:ph type="sldNum" sz="quarter" idx="12"/>
          </p:nvPr>
        </p:nvSpPr>
        <p:spPr/>
        <p:txBody>
          <a:bodyPr rtlCol="0"/>
          <a:lstStyle/>
          <a:p>
            <a:pPr rtl="0"/>
            <a:fld id="{8C2E478F-E849-4A8C-AF1F-CBCC78A7CBFA}" type="slidenum">
              <a:rPr lang="es-ES" smtClean="0"/>
              <a:t>15</a:t>
            </a:fld>
            <a:endParaRPr lang="es-ES"/>
          </a:p>
        </p:txBody>
      </p:sp>
      <p:pic>
        <p:nvPicPr>
          <p:cNvPr id="2" name="Imagen 1">
            <a:extLst>
              <a:ext uri="{FF2B5EF4-FFF2-40B4-BE49-F238E27FC236}">
                <a16:creationId xmlns:a16="http://schemas.microsoft.com/office/drawing/2014/main" id="{C2883FE3-FBDF-17A5-7193-554A81EC53C7}"/>
              </a:ext>
            </a:extLst>
          </p:cNvPr>
          <p:cNvPicPr>
            <a:picLocks noChangeAspect="1"/>
          </p:cNvPicPr>
          <p:nvPr/>
        </p:nvPicPr>
        <p:blipFill>
          <a:blip r:embed="rId3"/>
          <a:stretch>
            <a:fillRect/>
          </a:stretch>
        </p:blipFill>
        <p:spPr>
          <a:xfrm>
            <a:off x="8990" y="944663"/>
            <a:ext cx="12050342" cy="5523639"/>
          </a:xfrm>
          <a:prstGeom prst="rect">
            <a:avLst/>
          </a:prstGeom>
        </p:spPr>
      </p:pic>
      <p:sp>
        <p:nvSpPr>
          <p:cNvPr id="3" name="Flecha: a la derecha 2">
            <a:hlinkClick r:id="rId4" action="ppaction://hlinksldjump"/>
            <a:extLst>
              <a:ext uri="{FF2B5EF4-FFF2-40B4-BE49-F238E27FC236}">
                <a16:creationId xmlns:a16="http://schemas.microsoft.com/office/drawing/2014/main" id="{E58E187D-21F7-5EC5-9317-7ECA9158C01C}"/>
              </a:ext>
            </a:extLst>
          </p:cNvPr>
          <p:cNvSpPr/>
          <p:nvPr/>
        </p:nvSpPr>
        <p:spPr>
          <a:xfrm flipH="1">
            <a:off x="181557" y="6225065"/>
            <a:ext cx="1000664" cy="508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2765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ítulo 2">
            <a:extLst>
              <a:ext uri="{FF2B5EF4-FFF2-40B4-BE49-F238E27FC236}">
                <a16:creationId xmlns:a16="http://schemas.microsoft.com/office/drawing/2014/main" id="{93863800-85E5-44A7-96E9-521CE882616B}"/>
              </a:ext>
            </a:extLst>
          </p:cNvPr>
          <p:cNvSpPr>
            <a:spLocks noGrp="1"/>
          </p:cNvSpPr>
          <p:nvPr>
            <p:ph type="title"/>
          </p:nvPr>
        </p:nvSpPr>
        <p:spPr>
          <a:xfrm>
            <a:off x="594519" y="1"/>
            <a:ext cx="11002962" cy="1033271"/>
          </a:xfrm>
        </p:spPr>
        <p:txBody>
          <a:bodyPr rtlCol="0" anchor="ctr">
            <a:normAutofit/>
          </a:bodyPr>
          <a:lstStyle/>
          <a:p>
            <a:pPr algn="ctr" rtl="0"/>
            <a:r>
              <a:rPr lang="es-ES" sz="4800" b="1" spc="300"/>
              <a:t>TOPOLOGÍA DE IMPLEMENTACIÓN</a:t>
            </a:r>
          </a:p>
        </p:txBody>
      </p:sp>
      <p:sp>
        <p:nvSpPr>
          <p:cNvPr id="16" name="Marcador de número de diapositiva 15">
            <a:extLst>
              <a:ext uri="{FF2B5EF4-FFF2-40B4-BE49-F238E27FC236}">
                <a16:creationId xmlns:a16="http://schemas.microsoft.com/office/drawing/2014/main" id="{8E69FE38-B9E0-4441-8A00-92DDB88DF02C}"/>
              </a:ext>
            </a:extLst>
          </p:cNvPr>
          <p:cNvSpPr>
            <a:spLocks noGrp="1"/>
          </p:cNvSpPr>
          <p:nvPr>
            <p:ph type="sldNum" sz="quarter" idx="12"/>
          </p:nvPr>
        </p:nvSpPr>
        <p:spPr/>
        <p:txBody>
          <a:bodyPr rtlCol="0"/>
          <a:lstStyle/>
          <a:p>
            <a:pPr rtl="0"/>
            <a:fld id="{8C2E478F-E849-4A8C-AF1F-CBCC78A7CBFA}" type="slidenum">
              <a:rPr lang="es-ES" smtClean="0"/>
              <a:t>16</a:t>
            </a:fld>
            <a:endParaRPr lang="es-ES"/>
          </a:p>
        </p:txBody>
      </p:sp>
      <p:sp>
        <p:nvSpPr>
          <p:cNvPr id="3" name="Flecha: a la derecha 2">
            <a:hlinkClick r:id="rId3" action="ppaction://hlinksldjump"/>
            <a:extLst>
              <a:ext uri="{FF2B5EF4-FFF2-40B4-BE49-F238E27FC236}">
                <a16:creationId xmlns:a16="http://schemas.microsoft.com/office/drawing/2014/main" id="{E58E187D-21F7-5EC5-9317-7ECA9158C01C}"/>
              </a:ext>
            </a:extLst>
          </p:cNvPr>
          <p:cNvSpPr/>
          <p:nvPr/>
        </p:nvSpPr>
        <p:spPr>
          <a:xfrm flipH="1">
            <a:off x="181557" y="6225065"/>
            <a:ext cx="1000664" cy="508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9F25B6AC-1219-BFA8-6B4D-0C6F281BCFF8}"/>
              </a:ext>
            </a:extLst>
          </p:cNvPr>
          <p:cNvPicPr>
            <a:picLocks noChangeAspect="1"/>
          </p:cNvPicPr>
          <p:nvPr/>
        </p:nvPicPr>
        <p:blipFill>
          <a:blip r:embed="rId4"/>
          <a:stretch>
            <a:fillRect/>
          </a:stretch>
        </p:blipFill>
        <p:spPr>
          <a:xfrm>
            <a:off x="1441184" y="865759"/>
            <a:ext cx="8840736" cy="5977829"/>
          </a:xfrm>
          <a:prstGeom prst="rect">
            <a:avLst/>
          </a:prstGeom>
        </p:spPr>
      </p:pic>
    </p:spTree>
    <p:extLst>
      <p:ext uri="{BB962C8B-B14F-4D97-AF65-F5344CB8AC3E}">
        <p14:creationId xmlns:p14="http://schemas.microsoft.com/office/powerpoint/2010/main" val="192766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F11EBED3-EEFB-289E-887F-6A12945C4445}"/>
              </a:ext>
            </a:extLst>
          </p:cNvPr>
          <p:cNvSpPr txBox="1">
            <a:spLocks noGrp="1" noRot="1" noMove="1" noResize="1" noEditPoints="1" noAdjustHandles="1" noChangeArrowheads="1" noChangeShapeType="1"/>
          </p:cNvSpPr>
          <p:nvPr/>
        </p:nvSpPr>
        <p:spPr>
          <a:xfrm>
            <a:off x="6784768" y="665716"/>
            <a:ext cx="985652" cy="3311877"/>
          </a:xfrm>
          <a:prstGeom prst="rect">
            <a:avLst/>
          </a:prstGeom>
        </p:spPr>
        <p:txBody>
          <a:bodyPr vert="horz" lIns="91440" tIns="45720" rIns="91440" bIns="45720" rtlCol="0" anchor="t">
            <a:noAutofit/>
          </a:bodyPr>
          <a:lstStyle>
            <a:lvl1pPr algn="l" defTabSz="914400" rtl="0" eaLnBrk="1" latinLnBrk="0" hangingPunct="1">
              <a:lnSpc>
                <a:spcPct val="150000"/>
              </a:lnSpc>
              <a:spcBef>
                <a:spcPts val="1000"/>
              </a:spcBef>
              <a:buNone/>
              <a:defRPr sz="5400" kern="1200" cap="all" baseline="0">
                <a:solidFill>
                  <a:schemeClr val="tx1"/>
                </a:solidFill>
                <a:latin typeface="+mj-lt"/>
                <a:ea typeface="+mj-ea"/>
                <a:cs typeface="+mj-cs"/>
              </a:defRPr>
            </a:lvl1pPr>
          </a:lstStyle>
          <a:p>
            <a:pPr algn="ctr">
              <a:lnSpc>
                <a:spcPct val="100000"/>
              </a:lnSpc>
              <a:spcBef>
                <a:spcPts val="0"/>
              </a:spcBef>
            </a:pPr>
            <a:r>
              <a:rPr lang="es-ES" b="1" cap="none">
                <a:solidFill>
                  <a:srgbClr val="FFFF00"/>
                </a:solidFill>
              </a:rPr>
              <a:t>D</a:t>
            </a:r>
          </a:p>
          <a:p>
            <a:pPr algn="ctr">
              <a:lnSpc>
                <a:spcPct val="100000"/>
              </a:lnSpc>
              <a:spcBef>
                <a:spcPts val="0"/>
              </a:spcBef>
            </a:pPr>
            <a:r>
              <a:rPr lang="es-ES" b="1" cap="none">
                <a:solidFill>
                  <a:srgbClr val="FFFF00"/>
                </a:solidFill>
              </a:rPr>
              <a:t>I</a:t>
            </a:r>
          </a:p>
          <a:p>
            <a:pPr algn="ctr">
              <a:lnSpc>
                <a:spcPct val="100000"/>
              </a:lnSpc>
              <a:spcBef>
                <a:spcPts val="0"/>
              </a:spcBef>
            </a:pPr>
            <a:r>
              <a:rPr lang="es-ES" b="1" cap="none">
                <a:solidFill>
                  <a:srgbClr val="FFFF00"/>
                </a:solidFill>
              </a:rPr>
              <a:t>I</a:t>
            </a:r>
          </a:p>
          <a:p>
            <a:pPr algn="ctr">
              <a:lnSpc>
                <a:spcPct val="100000"/>
              </a:lnSpc>
              <a:spcBef>
                <a:spcPts val="0"/>
              </a:spcBef>
            </a:pPr>
            <a:r>
              <a:rPr lang="es-ES" b="1" cap="none">
                <a:solidFill>
                  <a:srgbClr val="FFFF00"/>
                </a:solidFill>
              </a:rPr>
              <a:t>T</a:t>
            </a:r>
          </a:p>
        </p:txBody>
      </p:sp>
      <p:sp>
        <p:nvSpPr>
          <p:cNvPr id="2" name="Título 1">
            <a:extLst>
              <a:ext uri="{FF2B5EF4-FFF2-40B4-BE49-F238E27FC236}">
                <a16:creationId xmlns:a16="http://schemas.microsoft.com/office/drawing/2014/main" id="{BE3A87B3-0A27-4EE9-979E-B69581E476F0}"/>
              </a:ext>
            </a:extLst>
          </p:cNvPr>
          <p:cNvSpPr>
            <a:spLocks noGrp="1" noRot="1" noMove="1" noResize="1" noEditPoints="1" noAdjustHandles="1" noChangeArrowheads="1" noChangeShapeType="1"/>
          </p:cNvSpPr>
          <p:nvPr>
            <p:ph type="title"/>
          </p:nvPr>
        </p:nvSpPr>
        <p:spPr>
          <a:xfrm>
            <a:off x="7457703" y="642927"/>
            <a:ext cx="4457435" cy="3334666"/>
          </a:xfrm>
        </p:spPr>
        <p:txBody>
          <a:bodyPr rtlCol="0"/>
          <a:lstStyle/>
          <a:p>
            <a:pPr rtl="0">
              <a:lnSpc>
                <a:spcPct val="100000"/>
              </a:lnSpc>
              <a:spcBef>
                <a:spcPts val="0"/>
              </a:spcBef>
            </a:pPr>
            <a:r>
              <a:rPr lang="es-ES" cap="none" err="1"/>
              <a:t>irección</a:t>
            </a:r>
            <a:r>
              <a:rPr lang="es-ES" cap="none"/>
              <a:t> de  </a:t>
            </a:r>
            <a:br>
              <a:rPr lang="es-ES" cap="none"/>
            </a:br>
            <a:r>
              <a:rPr lang="es-ES" cap="none" err="1"/>
              <a:t>nformática</a:t>
            </a:r>
            <a:r>
              <a:rPr lang="es-ES" cap="none"/>
              <a:t> e</a:t>
            </a:r>
            <a:br>
              <a:rPr lang="es-ES" cap="none"/>
            </a:br>
            <a:r>
              <a:rPr lang="es-ES" cap="none" err="1"/>
              <a:t>nnovación</a:t>
            </a:r>
            <a:r>
              <a:rPr lang="es-ES" cap="none"/>
              <a:t> </a:t>
            </a:r>
            <a:r>
              <a:rPr lang="es-ES" cap="none" err="1"/>
              <a:t>ecnológica</a:t>
            </a:r>
            <a:endParaRPr lang="es-ES" cap="none"/>
          </a:p>
        </p:txBody>
      </p:sp>
      <p:pic>
        <p:nvPicPr>
          <p:cNvPr id="8" name="Marcador de posición de imagen 7" descr="grupos de personas en una mesa de conferencias">
            <a:extLst>
              <a:ext uri="{FF2B5EF4-FFF2-40B4-BE49-F238E27FC236}">
                <a16:creationId xmlns:a16="http://schemas.microsoft.com/office/drawing/2014/main" id="{BB76F5AB-0940-46E1-85F9-6A870D7D04C9}"/>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0" r="20370"/>
          <a:stretch/>
        </p:blipFill>
        <p:spPr/>
      </p:pic>
      <p:sp>
        <p:nvSpPr>
          <p:cNvPr id="7" name="Marcador de número de diapositiva 6">
            <a:extLst>
              <a:ext uri="{FF2B5EF4-FFF2-40B4-BE49-F238E27FC236}">
                <a16:creationId xmlns:a16="http://schemas.microsoft.com/office/drawing/2014/main" id="{F29F8048-1E86-48F4-B246-D2F8C54B7EB1}"/>
              </a:ext>
            </a:extLst>
          </p:cNvPr>
          <p:cNvSpPr>
            <a:spLocks noGrp="1"/>
          </p:cNvSpPr>
          <p:nvPr>
            <p:ph type="sldNum" sz="quarter" idx="12"/>
          </p:nvPr>
        </p:nvSpPr>
        <p:spPr/>
        <p:txBody>
          <a:bodyPr rtlCol="0"/>
          <a:lstStyle/>
          <a:p>
            <a:pPr rtl="0"/>
            <a:r>
              <a:rPr lang="es-ES"/>
              <a:t> </a:t>
            </a:r>
          </a:p>
        </p:txBody>
      </p:sp>
      <p:sp>
        <p:nvSpPr>
          <p:cNvPr id="5" name="Título 1">
            <a:extLst>
              <a:ext uri="{FF2B5EF4-FFF2-40B4-BE49-F238E27FC236}">
                <a16:creationId xmlns:a16="http://schemas.microsoft.com/office/drawing/2014/main" id="{9C1CA17A-BBD6-9504-A46A-6F21EB9BA069}"/>
              </a:ext>
            </a:extLst>
          </p:cNvPr>
          <p:cNvSpPr txBox="1">
            <a:spLocks noGrp="1" noRot="1" noMove="1" noResize="1" noEditPoints="1" noAdjustHandles="1" noChangeArrowheads="1" noChangeShapeType="1"/>
          </p:cNvSpPr>
          <p:nvPr/>
        </p:nvSpPr>
        <p:spPr>
          <a:xfrm>
            <a:off x="6768935" y="642606"/>
            <a:ext cx="985652" cy="3311877"/>
          </a:xfrm>
          <a:prstGeom prst="rect">
            <a:avLst/>
          </a:prstGeom>
        </p:spPr>
        <p:txBody>
          <a:bodyPr vert="horz" lIns="91440" tIns="45720" rIns="91440" bIns="45720" rtlCol="0" anchor="t">
            <a:noAutofit/>
          </a:bodyPr>
          <a:lstStyle>
            <a:lvl1pPr algn="l" defTabSz="914400" rtl="0" eaLnBrk="1" latinLnBrk="0" hangingPunct="1">
              <a:lnSpc>
                <a:spcPct val="150000"/>
              </a:lnSpc>
              <a:spcBef>
                <a:spcPts val="1000"/>
              </a:spcBef>
              <a:buNone/>
              <a:defRPr sz="5400" kern="1200" cap="all" baseline="0">
                <a:solidFill>
                  <a:schemeClr val="tx1"/>
                </a:solidFill>
                <a:latin typeface="+mj-lt"/>
                <a:ea typeface="+mj-ea"/>
                <a:cs typeface="+mj-cs"/>
              </a:defRPr>
            </a:lvl1pPr>
          </a:lstStyle>
          <a:p>
            <a:pPr algn="ctr">
              <a:lnSpc>
                <a:spcPct val="100000"/>
              </a:lnSpc>
              <a:spcBef>
                <a:spcPts val="0"/>
              </a:spcBef>
            </a:pPr>
            <a:r>
              <a:rPr lang="es-ES" b="1" cap="none"/>
              <a:t>D</a:t>
            </a:r>
          </a:p>
          <a:p>
            <a:pPr algn="ctr">
              <a:lnSpc>
                <a:spcPct val="100000"/>
              </a:lnSpc>
              <a:spcBef>
                <a:spcPts val="0"/>
              </a:spcBef>
            </a:pPr>
            <a:r>
              <a:rPr lang="es-ES" b="1" cap="none"/>
              <a:t>I</a:t>
            </a:r>
          </a:p>
          <a:p>
            <a:pPr algn="ctr">
              <a:lnSpc>
                <a:spcPct val="100000"/>
              </a:lnSpc>
              <a:spcBef>
                <a:spcPts val="0"/>
              </a:spcBef>
            </a:pPr>
            <a:r>
              <a:rPr lang="es-ES" b="1" cap="none"/>
              <a:t>I</a:t>
            </a:r>
          </a:p>
          <a:p>
            <a:pPr algn="ctr">
              <a:lnSpc>
                <a:spcPct val="100000"/>
              </a:lnSpc>
              <a:spcBef>
                <a:spcPts val="0"/>
              </a:spcBef>
            </a:pPr>
            <a:r>
              <a:rPr lang="es-ES" b="1" cap="none"/>
              <a:t>T</a:t>
            </a:r>
          </a:p>
        </p:txBody>
      </p:sp>
      <p:sp>
        <p:nvSpPr>
          <p:cNvPr id="4" name="CuadroTexto 3">
            <a:extLst>
              <a:ext uri="{FF2B5EF4-FFF2-40B4-BE49-F238E27FC236}">
                <a16:creationId xmlns:a16="http://schemas.microsoft.com/office/drawing/2014/main" id="{4CB22023-CD84-5357-D877-D4F65CB11286}"/>
              </a:ext>
            </a:extLst>
          </p:cNvPr>
          <p:cNvSpPr txBox="1"/>
          <p:nvPr/>
        </p:nvSpPr>
        <p:spPr>
          <a:xfrm>
            <a:off x="5381625" y="3971836"/>
            <a:ext cx="6533513" cy="2246769"/>
          </a:xfrm>
          <a:prstGeom prst="rect">
            <a:avLst/>
          </a:prstGeom>
          <a:noFill/>
        </p:spPr>
        <p:txBody>
          <a:bodyPr wrap="square">
            <a:spAutoFit/>
          </a:bodyPr>
          <a:lstStyle/>
          <a:p>
            <a:pPr algn="ctr"/>
            <a:r>
              <a:rPr lang="es-EC" sz="2800" b="1">
                <a:effectLst/>
                <a:latin typeface="Calibri" panose="020F0502020204030204" pitchFamily="34" charset="0"/>
                <a:ea typeface="Calibri" panose="020F0502020204030204" pitchFamily="34" charset="0"/>
                <a:cs typeface="Times New Roman" panose="02020603050405020304" pitchFamily="18" charset="0"/>
              </a:rPr>
              <a:t>Servicio Gestionado de Security Center Avanzado y redes de telecomunicaciones para la protección y optimización del uso de la Red Avanzada </a:t>
            </a:r>
            <a:r>
              <a:rPr lang="es-EC" sz="2800" b="1">
                <a:latin typeface="Calibri" panose="020F0502020204030204" pitchFamily="34" charset="0"/>
                <a:ea typeface="Calibri" panose="020F0502020204030204" pitchFamily="34" charset="0"/>
                <a:cs typeface="Times New Roman" panose="02020603050405020304" pitchFamily="18" charset="0"/>
              </a:rPr>
              <a:t>e Internet Comercial de la ULEAM</a:t>
            </a:r>
            <a:r>
              <a:rPr lang="es-EC" sz="2800" b="1">
                <a:effectLst/>
                <a:latin typeface="Calibri" panose="020F0502020204030204" pitchFamily="34" charset="0"/>
                <a:ea typeface="Calibri" panose="020F0502020204030204" pitchFamily="34" charset="0"/>
                <a:cs typeface="Times New Roman" panose="02020603050405020304" pitchFamily="18" charset="0"/>
              </a:rPr>
              <a:t>.</a:t>
            </a:r>
            <a:endParaRPr lang="es-EC" sz="2800" b="1"/>
          </a:p>
        </p:txBody>
      </p:sp>
    </p:spTree>
    <p:extLst>
      <p:ext uri="{BB962C8B-B14F-4D97-AF65-F5344CB8AC3E}">
        <p14:creationId xmlns:p14="http://schemas.microsoft.com/office/powerpoint/2010/main" val="164909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03950CF-5BF2-4FB0-A36C-48C194F39E12}"/>
              </a:ext>
            </a:extLst>
          </p:cNvPr>
          <p:cNvSpPr>
            <a:spLocks noGrp="1"/>
          </p:cNvSpPr>
          <p:nvPr>
            <p:ph type="title"/>
          </p:nvPr>
        </p:nvSpPr>
        <p:spPr/>
        <p:txBody>
          <a:bodyPr rtlCol="0"/>
          <a:lstStyle/>
          <a:p>
            <a:pPr rtl="0"/>
            <a:r>
              <a:rPr lang="es-ES" b="1"/>
              <a:t>INTRODUCCIÓN</a:t>
            </a:r>
          </a:p>
        </p:txBody>
      </p:sp>
      <p:pic>
        <p:nvPicPr>
          <p:cNvPr id="5" name="Marcador de posición de imagen 4" descr="mesa con varias personas trabajando en sus portátiles">
            <a:extLst>
              <a:ext uri="{FF2B5EF4-FFF2-40B4-BE49-F238E27FC236}">
                <a16:creationId xmlns:a16="http://schemas.microsoft.com/office/drawing/2014/main" id="{A0280051-D7F1-4438-B815-F0FF4906D141}"/>
              </a:ext>
            </a:extLst>
          </p:cNvPr>
          <p:cNvPicPr>
            <a:picLocks noGrp="1" noChangeAspect="1"/>
          </p:cNvPicPr>
          <p:nvPr>
            <p:ph type="pic" sz="quarter" idx="14"/>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3617" r="23617"/>
          <a:stretch/>
        </p:blipFill>
        <p:spPr>
          <a:noFill/>
        </p:spPr>
      </p:pic>
      <p:sp>
        <p:nvSpPr>
          <p:cNvPr id="10" name="Marcador de texto 9">
            <a:extLst>
              <a:ext uri="{FF2B5EF4-FFF2-40B4-BE49-F238E27FC236}">
                <a16:creationId xmlns:a16="http://schemas.microsoft.com/office/drawing/2014/main" id="{255FA470-23EB-4512-8FFB-28DDAB08B002}"/>
              </a:ext>
            </a:extLst>
          </p:cNvPr>
          <p:cNvSpPr>
            <a:spLocks noGrp="1"/>
          </p:cNvSpPr>
          <p:nvPr>
            <p:ph type="body" sz="quarter" idx="16"/>
          </p:nvPr>
        </p:nvSpPr>
        <p:spPr>
          <a:xfrm>
            <a:off x="6225539" y="1546138"/>
            <a:ext cx="3017520" cy="464871"/>
          </a:xfrm>
        </p:spPr>
        <p:txBody>
          <a:bodyPr rtlCol="0"/>
          <a:lstStyle/>
          <a:p>
            <a:pPr rtl="0"/>
            <a:r>
              <a:rPr lang="es-ES"/>
              <a:t>CÓMO HICIMOS EL AÑO PASADO- JULIO 2022</a:t>
            </a:r>
          </a:p>
        </p:txBody>
      </p:sp>
      <p:sp>
        <p:nvSpPr>
          <p:cNvPr id="9" name="Marcador de contenido 8">
            <a:extLst>
              <a:ext uri="{FF2B5EF4-FFF2-40B4-BE49-F238E27FC236}">
                <a16:creationId xmlns:a16="http://schemas.microsoft.com/office/drawing/2014/main" id="{256319DF-036A-473B-95D3-C5F6FF849FD4}"/>
              </a:ext>
            </a:extLst>
          </p:cNvPr>
          <p:cNvSpPr>
            <a:spLocks noGrp="1"/>
          </p:cNvSpPr>
          <p:nvPr>
            <p:ph idx="1"/>
          </p:nvPr>
        </p:nvSpPr>
        <p:spPr>
          <a:xfrm>
            <a:off x="5416550" y="2264736"/>
            <a:ext cx="6693934" cy="3870250"/>
          </a:xfrm>
        </p:spPr>
        <p:txBody>
          <a:bodyPr rtlCol="0">
            <a:normAutofit/>
          </a:bodyPr>
          <a:lstStyle/>
          <a:p>
            <a:pPr marL="0" indent="0" algn="just" rtl="0">
              <a:lnSpc>
                <a:spcPct val="100000"/>
              </a:lnSpc>
              <a:buNone/>
            </a:pPr>
            <a:r>
              <a:rPr lang="es-ES" sz="1600" u="sng" dirty="0">
                <a:cs typeface="Biome Light" panose="020B0303030204020804" pitchFamily="34" charset="0"/>
                <a:hlinkClick r:id="rId5" action="ppaction://hlinksldjump">
                  <a:extLst>
                    <a:ext uri="{A12FA001-AC4F-418D-AE19-62706E023703}">
                      <ahyp:hlinkClr xmlns:ahyp="http://schemas.microsoft.com/office/drawing/2018/hyperlinkcolor" val="tx"/>
                    </a:ext>
                  </a:extLst>
                </a:hlinkClick>
              </a:rPr>
              <a:t>Después de tener un CORE de servicio que ya no estaba a la altura de las necesidades de la ULEAM, nos vimos en la necesidad de mejorar nuestro CORE de TELECOMUNICACIONES, lo cual se logro con la ayuda de CEDIA, con quien además de contar con el Servicio de Red Avanzada ahora tenemos el Servicio de Security Center, por 3 años, mismo que ya va por el tercer mes de servicio.</a:t>
            </a:r>
            <a:endParaRPr lang="es-ES" sz="1600" u="sng" dirty="0">
              <a:cs typeface="Biome Light" panose="020B0303030204020804" pitchFamily="34" charset="0"/>
            </a:endParaRPr>
          </a:p>
          <a:p>
            <a:pPr marL="0" indent="0" algn="just" rtl="0">
              <a:lnSpc>
                <a:spcPct val="100000"/>
              </a:lnSpc>
              <a:buNone/>
            </a:pPr>
            <a:endParaRPr lang="es-ES" u="sng" dirty="0">
              <a:cs typeface="Biome Light" panose="020B0303030204020804" pitchFamily="34" charset="0"/>
            </a:endParaRPr>
          </a:p>
          <a:p>
            <a:pPr marL="0" indent="0" algn="just" rtl="0">
              <a:lnSpc>
                <a:spcPct val="100000"/>
              </a:lnSpc>
              <a:buNone/>
            </a:pPr>
            <a:r>
              <a:rPr lang="es-ES" sz="1600" u="sng" dirty="0">
                <a:cs typeface="Biome Light" panose="020B0303030204020804" pitchFamily="34" charset="0"/>
                <a:hlinkClick r:id="rId6" action="ppaction://hlinksldjump">
                  <a:extLst>
                    <a:ext uri="{A12FA001-AC4F-418D-AE19-62706E023703}">
                      <ahyp:hlinkClr xmlns:ahyp="http://schemas.microsoft.com/office/drawing/2018/hyperlinkcolor" val="tx"/>
                    </a:ext>
                  </a:extLst>
                </a:hlinkClick>
              </a:rPr>
              <a:t>Con este nuevo Core de telecomunicaciones contamos ahora con un enlace hacia la red avanzada de hasta 10G, y con enlaces de internet comercial de hasta 4000 Mbps, con lo que podemos ahora contar con una intranet con conexiones de hasta 20G en alta disponibilidad entre el CORE principal y cada uno de los edificios de la matriz, lo que nos permite contar con un excelente uso de las telecomunicaciones para la enseñanza aprendizaje de nuestros estudiantes.</a:t>
            </a:r>
            <a:endParaRPr lang="es-ES" sz="1600" u="sng" dirty="0">
              <a:cs typeface="Biome Light" panose="020B0303030204020804" pitchFamily="34" charset="0"/>
            </a:endParaRPr>
          </a:p>
          <a:p>
            <a:pPr marL="0" indent="0" rtl="0">
              <a:buNone/>
            </a:pPr>
            <a:endParaRPr lang="es-ES" dirty="0"/>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4"/>
          </p:nvPr>
        </p:nvSpPr>
        <p:spPr/>
        <p:txBody>
          <a:bodyPr rtlCol="0"/>
          <a:lstStyle/>
          <a:p>
            <a:pPr rtl="0"/>
            <a:fld id="{8C2E478F-E849-4A8C-AF1F-CBCC78A7CBFA}" type="slidenum">
              <a:rPr lang="es-ES" smtClean="0"/>
              <a:t>3</a:t>
            </a:fld>
            <a:endParaRPr lang="es-ES"/>
          </a:p>
        </p:txBody>
      </p:sp>
    </p:spTree>
    <p:extLst>
      <p:ext uri="{BB962C8B-B14F-4D97-AF65-F5344CB8AC3E}">
        <p14:creationId xmlns:p14="http://schemas.microsoft.com/office/powerpoint/2010/main" val="1325373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103950CF-5BF2-4FB0-A36C-48C194F39E12}"/>
              </a:ext>
            </a:extLst>
          </p:cNvPr>
          <p:cNvSpPr>
            <a:spLocks noGrp="1"/>
          </p:cNvSpPr>
          <p:nvPr>
            <p:ph type="title"/>
          </p:nvPr>
        </p:nvSpPr>
        <p:spPr>
          <a:xfrm>
            <a:off x="6095999" y="182269"/>
            <a:ext cx="5897218" cy="884238"/>
          </a:xfrm>
        </p:spPr>
        <p:txBody>
          <a:bodyPr rtlCol="0"/>
          <a:lstStyle/>
          <a:p>
            <a:pPr rtl="0"/>
            <a:r>
              <a:rPr lang="es-ES" b="1"/>
              <a:t>OBJETIVOS DEL PROYECTO</a:t>
            </a:r>
          </a:p>
        </p:txBody>
      </p:sp>
      <p:pic>
        <p:nvPicPr>
          <p:cNvPr id="5" name="Marcador de posición de imagen 4" descr="mesa con varias personas trabajando en sus portátiles">
            <a:extLst>
              <a:ext uri="{FF2B5EF4-FFF2-40B4-BE49-F238E27FC236}">
                <a16:creationId xmlns:a16="http://schemas.microsoft.com/office/drawing/2014/main" id="{A0280051-D7F1-4438-B815-F0FF4906D141}"/>
              </a:ext>
            </a:extLst>
          </p:cNvPr>
          <p:cNvPicPr>
            <a:picLocks noGrp="1" noChangeAspect="1"/>
          </p:cNvPicPr>
          <p:nvPr>
            <p:ph type="pic" sz="quarter" idx="14"/>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3617" r="23617"/>
          <a:stretch/>
        </p:blipFill>
        <p:spPr>
          <a:noFill/>
        </p:spPr>
      </p:pic>
      <p:sp>
        <p:nvSpPr>
          <p:cNvPr id="9" name="Marcador de contenido 8">
            <a:extLst>
              <a:ext uri="{FF2B5EF4-FFF2-40B4-BE49-F238E27FC236}">
                <a16:creationId xmlns:a16="http://schemas.microsoft.com/office/drawing/2014/main" id="{256319DF-036A-473B-95D3-C5F6FF849FD4}"/>
              </a:ext>
            </a:extLst>
          </p:cNvPr>
          <p:cNvSpPr>
            <a:spLocks noGrp="1"/>
          </p:cNvSpPr>
          <p:nvPr>
            <p:ph idx="1"/>
          </p:nvPr>
        </p:nvSpPr>
        <p:spPr>
          <a:xfrm>
            <a:off x="5467350" y="1194721"/>
            <a:ext cx="6525867" cy="5359179"/>
          </a:xfrm>
        </p:spPr>
        <p:txBody>
          <a:bodyPr rtlCol="0">
            <a:noAutofit/>
          </a:bodyPr>
          <a:lstStyle/>
          <a:p>
            <a:pPr marL="342900" lvl="0" indent="-342900" algn="just">
              <a:spcBef>
                <a:spcPts val="600"/>
              </a:spcBef>
              <a:spcAft>
                <a:spcPts val="600"/>
              </a:spcAft>
              <a:buFont typeface="Symbol" panose="05050102010706020507" pitchFamily="18" charset="2"/>
              <a:buChar char=""/>
            </a:pPr>
            <a:r>
              <a:rPr lang="es-EC" sz="1400">
                <a:effectLst/>
                <a:latin typeface="Calibri" panose="020F0502020204030204" pitchFamily="34" charset="0"/>
                <a:ea typeface="Calibri" panose="020F0502020204030204" pitchFamily="34" charset="0"/>
                <a:cs typeface="Times New Roman" panose="02020603050405020304" pitchFamily="18" charset="0"/>
              </a:rPr>
              <a:t>Diseñar un Servicio Gestionado de Security Center Avanzado y redes de telecomunicaciones para la protección y optimización del uso de la Red Avanzada de la Universidad Laica Eloy Alfaro de Manabí.</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Symbol" panose="05050102010706020507" pitchFamily="18" charset="2"/>
              <a:buChar char=""/>
            </a:pPr>
            <a:r>
              <a:rPr lang="es-EC" sz="1400">
                <a:effectLst/>
                <a:latin typeface="Calibri" panose="020F0502020204030204" pitchFamily="34" charset="0"/>
                <a:ea typeface="Calibri" panose="020F0502020204030204" pitchFamily="34" charset="0"/>
                <a:cs typeface="Times New Roman" panose="02020603050405020304" pitchFamily="18" charset="0"/>
              </a:rPr>
              <a:t>Implementar un Servicio Gestionado de Security Center Avanzado y redes de telecomunicaciones para la protección y optimización del uso de la Red Avanzada de la ULEAM que cuente con la infraestructura y tecnología adecuada para entregar un alto nivel de disponibilidad y seguridad informática.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Symbol" panose="05050102010706020507" pitchFamily="18" charset="2"/>
              <a:buChar char=""/>
            </a:pPr>
            <a:r>
              <a:rPr lang="es-EC" sz="1400">
                <a:effectLst/>
                <a:latin typeface="Calibri" panose="020F0502020204030204" pitchFamily="34" charset="0"/>
                <a:ea typeface="Calibri" panose="020F0502020204030204" pitchFamily="34" charset="0"/>
                <a:cs typeface="Times New Roman" panose="02020603050405020304" pitchFamily="18" charset="0"/>
              </a:rPr>
              <a:t>Contar con Servicio Gestionado de Security Center Avanzado y redes de telecomunicaciones para la protección y optimización del uso de la Red Avanzada de la ULEAM, por un periodo de 36 meses a partir de la puesta en marcha de la solución total; que posea los canales de comunicación adecuados y capacidad de crecimiento para proveer los servicios indicados.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spcBef>
                <a:spcPts val="600"/>
              </a:spcBef>
              <a:spcAft>
                <a:spcPts val="600"/>
              </a:spcAft>
              <a:buFont typeface="Symbol" panose="05050102010706020507" pitchFamily="18" charset="2"/>
              <a:buChar char=""/>
            </a:pPr>
            <a:r>
              <a:rPr lang="es-EC" sz="1400">
                <a:effectLst/>
                <a:latin typeface="Calibri" panose="020F0502020204030204" pitchFamily="34" charset="0"/>
                <a:ea typeface="Calibri" panose="020F0502020204030204" pitchFamily="34" charset="0"/>
                <a:cs typeface="Times New Roman" panose="02020603050405020304" pitchFamily="18" charset="0"/>
              </a:rPr>
              <a:t>Contar con una infraestructura de telecomunicaciones en alta disponibilidad, que cumpla con los estándares necesarios para brindar los servicios de conectividad esperados  en a institución.</a:t>
            </a:r>
            <a:endParaRPr lang="es-EC" sz="14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A4BADA18-8F0E-4249-A144-6CB8259BA65B}"/>
              </a:ext>
            </a:extLst>
          </p:cNvPr>
          <p:cNvSpPr>
            <a:spLocks noGrp="1"/>
          </p:cNvSpPr>
          <p:nvPr>
            <p:ph type="sldNum" sz="quarter" idx="4"/>
          </p:nvPr>
        </p:nvSpPr>
        <p:spPr/>
        <p:txBody>
          <a:bodyPr rtlCol="0"/>
          <a:lstStyle/>
          <a:p>
            <a:pPr rtl="0"/>
            <a:fld id="{8C2E478F-E849-4A8C-AF1F-CBCC78A7CBFA}" type="slidenum">
              <a:rPr lang="es-ES" smtClean="0"/>
              <a:t>4</a:t>
            </a:fld>
            <a:endParaRPr lang="es-ES"/>
          </a:p>
        </p:txBody>
      </p:sp>
    </p:spTree>
    <p:extLst>
      <p:ext uri="{BB962C8B-B14F-4D97-AF65-F5344CB8AC3E}">
        <p14:creationId xmlns:p14="http://schemas.microsoft.com/office/powerpoint/2010/main" val="2074109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primer plano de código informático">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0" r="20370"/>
          <a:stretch/>
        </p:blipFill>
        <p:spPr/>
      </p:pic>
      <p:sp>
        <p:nvSpPr>
          <p:cNvPr id="2" name="Marcador de texto 1">
            <a:extLst>
              <a:ext uri="{FF2B5EF4-FFF2-40B4-BE49-F238E27FC236}">
                <a16:creationId xmlns:a16="http://schemas.microsoft.com/office/drawing/2014/main" id="{B156CAF1-214F-4566-9B0D-DACA1063E8C8}"/>
              </a:ext>
            </a:extLst>
          </p:cNvPr>
          <p:cNvSpPr>
            <a:spLocks noGrp="1"/>
          </p:cNvSpPr>
          <p:nvPr>
            <p:ph type="body" idx="1"/>
          </p:nvPr>
        </p:nvSpPr>
        <p:spPr>
          <a:xfrm>
            <a:off x="7287199" y="12756"/>
            <a:ext cx="3845089" cy="933538"/>
          </a:xfrm>
        </p:spPr>
        <p:txBody>
          <a:bodyPr rtlCol="0"/>
          <a:lstStyle/>
          <a:p>
            <a:pPr rtl="0"/>
            <a:r>
              <a:rPr lang="es-ES" sz="1800" b="1"/>
              <a:t>Profundicemos en EQUIPAMIENTO</a:t>
            </a:r>
          </a:p>
        </p:txBody>
      </p:sp>
      <p:sp>
        <p:nvSpPr>
          <p:cNvPr id="6" name="Marcador de número de diapositiva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rtlCol="0"/>
          <a:lstStyle/>
          <a:p>
            <a:pPr rtl="0"/>
            <a:fld id="{8C2E478F-E849-4A8C-AF1F-CBCC78A7CBFA}" type="slidenum">
              <a:rPr lang="es-ES" smtClean="0"/>
              <a:t>5</a:t>
            </a:fld>
            <a:endParaRPr lang="es-ES"/>
          </a:p>
        </p:txBody>
      </p:sp>
      <p:sp>
        <p:nvSpPr>
          <p:cNvPr id="4" name="CuadroTexto 3">
            <a:extLst>
              <a:ext uri="{FF2B5EF4-FFF2-40B4-BE49-F238E27FC236}">
                <a16:creationId xmlns:a16="http://schemas.microsoft.com/office/drawing/2014/main" id="{12BAF2B2-D0A3-D0D7-89B3-087AACA3C9CE}"/>
              </a:ext>
            </a:extLst>
          </p:cNvPr>
          <p:cNvSpPr txBox="1"/>
          <p:nvPr/>
        </p:nvSpPr>
        <p:spPr>
          <a:xfrm>
            <a:off x="5916301" y="1031444"/>
            <a:ext cx="6096000" cy="471539"/>
          </a:xfrm>
          <a:prstGeom prst="rect">
            <a:avLst/>
          </a:prstGeom>
          <a:noFill/>
        </p:spPr>
        <p:txBody>
          <a:bodyPr wrap="square">
            <a:spAutoFit/>
          </a:bodyPr>
          <a:lstStyle/>
          <a:p>
            <a:pPr marL="63500">
              <a:spcBef>
                <a:spcPts val="200"/>
              </a:spcBef>
              <a:spcAft>
                <a:spcPts val="0"/>
              </a:spcAft>
            </a:pPr>
            <a:r>
              <a:rPr lang="en-US" b="1" spc="-10">
                <a:solidFill>
                  <a:srgbClr val="363435"/>
                </a:solidFill>
                <a:latin typeface="Arial" panose="020B0604020202020204" pitchFamily="34" charset="0"/>
                <a:ea typeface="Arial" panose="020B0604020202020204" pitchFamily="34" charset="0"/>
              </a:rPr>
              <a:t>Centro de </a:t>
            </a:r>
            <a:r>
              <a:rPr lang="en-US" b="1" spc="-10" err="1">
                <a:solidFill>
                  <a:srgbClr val="363435"/>
                </a:solidFill>
                <a:latin typeface="Arial" panose="020B0604020202020204" pitchFamily="34" charset="0"/>
                <a:ea typeface="Arial" panose="020B0604020202020204" pitchFamily="34" charset="0"/>
              </a:rPr>
              <a:t>Datos</a:t>
            </a:r>
            <a:r>
              <a:rPr lang="en-US" b="1" spc="-10">
                <a:solidFill>
                  <a:srgbClr val="363435"/>
                </a:solidFill>
                <a:latin typeface="Arial" panose="020B0604020202020204" pitchFamily="34" charset="0"/>
                <a:ea typeface="Arial" panose="020B0604020202020204" pitchFamily="34" charset="0"/>
              </a:rPr>
              <a:t>: Firewall </a:t>
            </a:r>
            <a:r>
              <a:rPr lang="en-US" b="1" spc="-10">
                <a:solidFill>
                  <a:srgbClr val="363435"/>
                </a:solidFill>
                <a:effectLst/>
                <a:latin typeface="Arial" panose="020B0604020202020204" pitchFamily="34" charset="0"/>
                <a:ea typeface="Arial" panose="020B0604020202020204" pitchFamily="34" charset="0"/>
              </a:rPr>
              <a:t>FortiGate</a:t>
            </a:r>
            <a:r>
              <a:rPr lang="en-US" b="1">
                <a:solidFill>
                  <a:srgbClr val="363435"/>
                </a:solidFill>
                <a:effectLst/>
                <a:latin typeface="Arial" panose="020B0604020202020204" pitchFamily="34" charset="0"/>
                <a:ea typeface="Arial" panose="020B0604020202020204" pitchFamily="34" charset="0"/>
              </a:rPr>
              <a:t>® </a:t>
            </a:r>
            <a:r>
              <a:rPr lang="en-US" b="1" spc="10">
                <a:solidFill>
                  <a:srgbClr val="363435"/>
                </a:solidFill>
                <a:effectLst/>
                <a:latin typeface="Arial" panose="020B0604020202020204" pitchFamily="34" charset="0"/>
                <a:ea typeface="Arial" panose="020B0604020202020204" pitchFamily="34" charset="0"/>
              </a:rPr>
              <a:t> </a:t>
            </a:r>
            <a:r>
              <a:rPr lang="en-US" b="1" spc="-10">
                <a:solidFill>
                  <a:srgbClr val="363435"/>
                </a:solidFill>
                <a:effectLst/>
                <a:latin typeface="Arial" panose="020B0604020202020204" pitchFamily="34" charset="0"/>
                <a:ea typeface="Arial" panose="020B0604020202020204" pitchFamily="34" charset="0"/>
              </a:rPr>
              <a:t>1800</a:t>
            </a:r>
            <a:r>
              <a:rPr lang="en-US" b="1">
                <a:solidFill>
                  <a:srgbClr val="363435"/>
                </a:solidFill>
                <a:effectLst/>
                <a:latin typeface="Arial" panose="020B0604020202020204" pitchFamily="34" charset="0"/>
                <a:ea typeface="Arial" panose="020B0604020202020204" pitchFamily="34" charset="0"/>
              </a:rPr>
              <a:t>F </a:t>
            </a:r>
            <a:r>
              <a:rPr lang="en-US" b="1" spc="75">
                <a:solidFill>
                  <a:srgbClr val="363435"/>
                </a:solidFill>
                <a:effectLst/>
                <a:latin typeface="Arial" panose="020B0604020202020204" pitchFamily="34" charset="0"/>
                <a:ea typeface="Arial" panose="020B0604020202020204" pitchFamily="34" charset="0"/>
              </a:rPr>
              <a:t> </a:t>
            </a:r>
            <a:r>
              <a:rPr lang="en-US" b="1" spc="-10">
                <a:solidFill>
                  <a:srgbClr val="363435"/>
                </a:solidFill>
                <a:effectLst/>
                <a:latin typeface="Arial" panose="020B0604020202020204" pitchFamily="34" charset="0"/>
                <a:ea typeface="Arial" panose="020B0604020202020204" pitchFamily="34" charset="0"/>
              </a:rPr>
              <a:t>Series</a:t>
            </a:r>
            <a:endParaRPr lang="es-EC">
              <a:effectLst/>
              <a:latin typeface="Times New Roman" panose="02020603050405020304" pitchFamily="18" charset="0"/>
              <a:ea typeface="Times New Roman" panose="02020603050405020304" pitchFamily="18" charset="0"/>
            </a:endParaRPr>
          </a:p>
          <a:p>
            <a:pPr>
              <a:lnSpc>
                <a:spcPts val="500"/>
              </a:lnSpc>
              <a:spcBef>
                <a:spcPts val="15"/>
              </a:spcBef>
            </a:pPr>
            <a:r>
              <a:rPr lang="en-US">
                <a:effectLst/>
                <a:latin typeface="Times New Roman" panose="02020603050405020304" pitchFamily="18" charset="0"/>
                <a:ea typeface="Times New Roman" panose="02020603050405020304" pitchFamily="18" charset="0"/>
              </a:rPr>
              <a:t> </a:t>
            </a:r>
            <a:endParaRPr lang="es-EC">
              <a:effectLst/>
              <a:latin typeface="Times New Roman" panose="02020603050405020304" pitchFamily="18" charset="0"/>
              <a:ea typeface="Times New Roman" panose="02020603050405020304" pitchFamily="18" charset="0"/>
            </a:endParaRPr>
          </a:p>
        </p:txBody>
      </p:sp>
      <p:grpSp>
        <p:nvGrpSpPr>
          <p:cNvPr id="5" name="Group 2">
            <a:extLst>
              <a:ext uri="{FF2B5EF4-FFF2-40B4-BE49-F238E27FC236}">
                <a16:creationId xmlns:a16="http://schemas.microsoft.com/office/drawing/2014/main" id="{6820C08A-E642-FBEE-74FB-DAF68D582E38}"/>
              </a:ext>
            </a:extLst>
          </p:cNvPr>
          <p:cNvGrpSpPr>
            <a:grpSpLocks/>
          </p:cNvGrpSpPr>
          <p:nvPr/>
        </p:nvGrpSpPr>
        <p:grpSpPr bwMode="auto">
          <a:xfrm>
            <a:off x="7223400" y="2754835"/>
            <a:ext cx="3845089" cy="745487"/>
            <a:chOff x="699" y="2344"/>
            <a:chExt cx="7283" cy="1572"/>
          </a:xfrm>
        </p:grpSpPr>
        <p:sp>
          <p:nvSpPr>
            <p:cNvPr id="7" name="Freeform 3">
              <a:extLst>
                <a:ext uri="{FF2B5EF4-FFF2-40B4-BE49-F238E27FC236}">
                  <a16:creationId xmlns:a16="http://schemas.microsoft.com/office/drawing/2014/main" id="{85293C5F-BAB0-4F8B-C635-B50AA645036B}"/>
                </a:ext>
              </a:extLst>
            </p:cNvPr>
            <p:cNvSpPr>
              <a:spLocks/>
            </p:cNvSpPr>
            <p:nvPr/>
          </p:nvSpPr>
          <p:spPr bwMode="auto">
            <a:xfrm>
              <a:off x="721" y="2354"/>
              <a:ext cx="7250" cy="1377"/>
            </a:xfrm>
            <a:custGeom>
              <a:avLst/>
              <a:gdLst>
                <a:gd name="T0" fmla="+- 0 7971 721"/>
                <a:gd name="T1" fmla="*/ T0 w 7250"/>
                <a:gd name="T2" fmla="+- 0 3724 2354"/>
                <a:gd name="T3" fmla="*/ 3724 h 1377"/>
                <a:gd name="T4" fmla="+- 0 7971 721"/>
                <a:gd name="T5" fmla="*/ T4 w 7250"/>
                <a:gd name="T6" fmla="+- 0 2356 2354"/>
                <a:gd name="T7" fmla="*/ 2356 h 1377"/>
                <a:gd name="T8" fmla="+- 0 7965 721"/>
                <a:gd name="T9" fmla="*/ T8 w 7250"/>
                <a:gd name="T10" fmla="+- 0 2354 2354"/>
                <a:gd name="T11" fmla="*/ 2354 h 1377"/>
                <a:gd name="T12" fmla="+- 0 724 721"/>
                <a:gd name="T13" fmla="*/ T12 w 7250"/>
                <a:gd name="T14" fmla="+- 0 2354 2354"/>
                <a:gd name="T15" fmla="*/ 2354 h 1377"/>
                <a:gd name="T16" fmla="+- 0 721 721"/>
                <a:gd name="T17" fmla="*/ T16 w 7250"/>
                <a:gd name="T18" fmla="+- 0 2360 2354"/>
                <a:gd name="T19" fmla="*/ 2360 h 1377"/>
                <a:gd name="T20" fmla="+- 0 721 721"/>
                <a:gd name="T21" fmla="*/ T20 w 7250"/>
                <a:gd name="T22" fmla="+- 0 3727 2354"/>
                <a:gd name="T23" fmla="*/ 3727 h 1377"/>
                <a:gd name="T24" fmla="+- 0 727 721"/>
                <a:gd name="T25" fmla="*/ T24 w 7250"/>
                <a:gd name="T26" fmla="+- 0 3730 2354"/>
                <a:gd name="T27" fmla="*/ 3730 h 1377"/>
                <a:gd name="T28" fmla="+- 0 7968 721"/>
                <a:gd name="T29" fmla="*/ T28 w 7250"/>
                <a:gd name="T30" fmla="+- 0 3730 2354"/>
                <a:gd name="T31" fmla="*/ 3730 h 1377"/>
                <a:gd name="T32" fmla="+- 0 7971 721"/>
                <a:gd name="T33" fmla="*/ T32 w 7250"/>
                <a:gd name="T34" fmla="+- 0 3724 2354"/>
                <a:gd name="T35" fmla="*/ 3724 h 13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250" h="1377">
                  <a:moveTo>
                    <a:pt x="7250" y="1370"/>
                  </a:moveTo>
                  <a:lnTo>
                    <a:pt x="7250" y="2"/>
                  </a:lnTo>
                  <a:lnTo>
                    <a:pt x="7244" y="0"/>
                  </a:lnTo>
                  <a:lnTo>
                    <a:pt x="3" y="0"/>
                  </a:lnTo>
                  <a:lnTo>
                    <a:pt x="0" y="6"/>
                  </a:lnTo>
                  <a:lnTo>
                    <a:pt x="0" y="1373"/>
                  </a:lnTo>
                  <a:lnTo>
                    <a:pt x="6" y="1376"/>
                  </a:lnTo>
                  <a:lnTo>
                    <a:pt x="7247" y="1376"/>
                  </a:lnTo>
                  <a:lnTo>
                    <a:pt x="7250" y="137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9" name="Freeform 4">
              <a:extLst>
                <a:ext uri="{FF2B5EF4-FFF2-40B4-BE49-F238E27FC236}">
                  <a16:creationId xmlns:a16="http://schemas.microsoft.com/office/drawing/2014/main" id="{40A8CA63-A954-5902-6022-96583BE084D6}"/>
                </a:ext>
              </a:extLst>
            </p:cNvPr>
            <p:cNvSpPr>
              <a:spLocks/>
            </p:cNvSpPr>
            <p:nvPr/>
          </p:nvSpPr>
          <p:spPr bwMode="auto">
            <a:xfrm>
              <a:off x="721" y="2354"/>
              <a:ext cx="7250" cy="1377"/>
            </a:xfrm>
            <a:custGeom>
              <a:avLst/>
              <a:gdLst>
                <a:gd name="T0" fmla="+- 0 721 721"/>
                <a:gd name="T1" fmla="*/ T0 w 7250"/>
                <a:gd name="T2" fmla="+- 0 3724 2354"/>
                <a:gd name="T3" fmla="*/ 3724 h 1377"/>
                <a:gd name="T4" fmla="+- 0 721 721"/>
                <a:gd name="T5" fmla="*/ T4 w 7250"/>
                <a:gd name="T6" fmla="+- 0 3727 2354"/>
                <a:gd name="T7" fmla="*/ 3727 h 1377"/>
                <a:gd name="T8" fmla="+- 0 724 721"/>
                <a:gd name="T9" fmla="*/ T8 w 7250"/>
                <a:gd name="T10" fmla="+- 0 3730 2354"/>
                <a:gd name="T11" fmla="*/ 3730 h 1377"/>
                <a:gd name="T12" fmla="+- 0 727 721"/>
                <a:gd name="T13" fmla="*/ T12 w 7250"/>
                <a:gd name="T14" fmla="+- 0 3730 2354"/>
                <a:gd name="T15" fmla="*/ 3730 h 1377"/>
              </a:gdLst>
              <a:ahLst/>
              <a:cxnLst>
                <a:cxn ang="0">
                  <a:pos x="T1" y="T3"/>
                </a:cxn>
                <a:cxn ang="0">
                  <a:pos x="T5" y="T7"/>
                </a:cxn>
                <a:cxn ang="0">
                  <a:pos x="T9" y="T11"/>
                </a:cxn>
                <a:cxn ang="0">
                  <a:pos x="T13" y="T15"/>
                </a:cxn>
              </a:cxnLst>
              <a:rect l="0" t="0" r="r" b="b"/>
              <a:pathLst>
                <a:path w="7250" h="1377">
                  <a:moveTo>
                    <a:pt x="0" y="1370"/>
                  </a:moveTo>
                  <a:lnTo>
                    <a:pt x="0" y="1373"/>
                  </a:lnTo>
                  <a:lnTo>
                    <a:pt x="3" y="1376"/>
                  </a:lnTo>
                  <a:lnTo>
                    <a:pt x="6" y="1376"/>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Freeform 5">
              <a:extLst>
                <a:ext uri="{FF2B5EF4-FFF2-40B4-BE49-F238E27FC236}">
                  <a16:creationId xmlns:a16="http://schemas.microsoft.com/office/drawing/2014/main" id="{FF4F50A3-1DB0-C1BD-190E-E92D484E12FF}"/>
                </a:ext>
              </a:extLst>
            </p:cNvPr>
            <p:cNvSpPr>
              <a:spLocks/>
            </p:cNvSpPr>
            <p:nvPr/>
          </p:nvSpPr>
          <p:spPr bwMode="auto">
            <a:xfrm>
              <a:off x="721" y="2354"/>
              <a:ext cx="7250" cy="1377"/>
            </a:xfrm>
            <a:custGeom>
              <a:avLst/>
              <a:gdLst>
                <a:gd name="T0" fmla="+- 0 721 721"/>
                <a:gd name="T1" fmla="*/ T0 w 7250"/>
                <a:gd name="T2" fmla="+- 0 2360 2354"/>
                <a:gd name="T3" fmla="*/ 2360 h 1377"/>
                <a:gd name="T4" fmla="+- 0 721 721"/>
                <a:gd name="T5" fmla="*/ T4 w 7250"/>
                <a:gd name="T6" fmla="+- 0 3724 2354"/>
                <a:gd name="T7" fmla="*/ 3724 h 1377"/>
              </a:gdLst>
              <a:ahLst/>
              <a:cxnLst>
                <a:cxn ang="0">
                  <a:pos x="T1" y="T3"/>
                </a:cxn>
                <a:cxn ang="0">
                  <a:pos x="T5" y="T7"/>
                </a:cxn>
              </a:cxnLst>
              <a:rect l="0" t="0" r="r" b="b"/>
              <a:pathLst>
                <a:path w="7250" h="1377">
                  <a:moveTo>
                    <a:pt x="0" y="6"/>
                  </a:moveTo>
                  <a:lnTo>
                    <a:pt x="0" y="1370"/>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1" name="Freeform 6">
              <a:extLst>
                <a:ext uri="{FF2B5EF4-FFF2-40B4-BE49-F238E27FC236}">
                  <a16:creationId xmlns:a16="http://schemas.microsoft.com/office/drawing/2014/main" id="{92BE9787-D805-0CEB-0BE3-AD2ABB7421B8}"/>
                </a:ext>
              </a:extLst>
            </p:cNvPr>
            <p:cNvSpPr>
              <a:spLocks/>
            </p:cNvSpPr>
            <p:nvPr/>
          </p:nvSpPr>
          <p:spPr bwMode="auto">
            <a:xfrm>
              <a:off x="721" y="2354"/>
              <a:ext cx="7250" cy="1377"/>
            </a:xfrm>
            <a:custGeom>
              <a:avLst/>
              <a:gdLst>
                <a:gd name="T0" fmla="+- 0 727 721"/>
                <a:gd name="T1" fmla="*/ T0 w 7250"/>
                <a:gd name="T2" fmla="+- 0 2354 2354"/>
                <a:gd name="T3" fmla="*/ 2354 h 1377"/>
                <a:gd name="T4" fmla="+- 0 724 721"/>
                <a:gd name="T5" fmla="*/ T4 w 7250"/>
                <a:gd name="T6" fmla="+- 0 2354 2354"/>
                <a:gd name="T7" fmla="*/ 2354 h 1377"/>
                <a:gd name="T8" fmla="+- 0 721 721"/>
                <a:gd name="T9" fmla="*/ T8 w 7250"/>
                <a:gd name="T10" fmla="+- 0 2356 2354"/>
                <a:gd name="T11" fmla="*/ 2356 h 1377"/>
                <a:gd name="T12" fmla="+- 0 721 721"/>
                <a:gd name="T13" fmla="*/ T12 w 7250"/>
                <a:gd name="T14" fmla="+- 0 2360 2354"/>
                <a:gd name="T15" fmla="*/ 2360 h 1377"/>
              </a:gdLst>
              <a:ahLst/>
              <a:cxnLst>
                <a:cxn ang="0">
                  <a:pos x="T1" y="T3"/>
                </a:cxn>
                <a:cxn ang="0">
                  <a:pos x="T5" y="T7"/>
                </a:cxn>
                <a:cxn ang="0">
                  <a:pos x="T9" y="T11"/>
                </a:cxn>
                <a:cxn ang="0">
                  <a:pos x="T13" y="T15"/>
                </a:cxn>
              </a:cxnLst>
              <a:rect l="0" t="0" r="r" b="b"/>
              <a:pathLst>
                <a:path w="7250" h="1377">
                  <a:moveTo>
                    <a:pt x="6" y="0"/>
                  </a:moveTo>
                  <a:lnTo>
                    <a:pt x="3" y="0"/>
                  </a:lnTo>
                  <a:lnTo>
                    <a:pt x="0" y="2"/>
                  </a:lnTo>
                  <a:lnTo>
                    <a:pt x="0" y="6"/>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Freeform 7">
              <a:extLst>
                <a:ext uri="{FF2B5EF4-FFF2-40B4-BE49-F238E27FC236}">
                  <a16:creationId xmlns:a16="http://schemas.microsoft.com/office/drawing/2014/main" id="{99290ADD-9FDF-53FD-82B4-8BB66879B181}"/>
                </a:ext>
              </a:extLst>
            </p:cNvPr>
            <p:cNvSpPr>
              <a:spLocks/>
            </p:cNvSpPr>
            <p:nvPr/>
          </p:nvSpPr>
          <p:spPr bwMode="auto">
            <a:xfrm>
              <a:off x="721" y="2354"/>
              <a:ext cx="7250" cy="1377"/>
            </a:xfrm>
            <a:custGeom>
              <a:avLst/>
              <a:gdLst>
                <a:gd name="T0" fmla="+- 0 7965 721"/>
                <a:gd name="T1" fmla="*/ T0 w 7250"/>
                <a:gd name="T2" fmla="+- 0 2354 2354"/>
                <a:gd name="T3" fmla="*/ 2354 h 1377"/>
                <a:gd name="T4" fmla="+- 0 727 721"/>
                <a:gd name="T5" fmla="*/ T4 w 7250"/>
                <a:gd name="T6" fmla="+- 0 2354 2354"/>
                <a:gd name="T7" fmla="*/ 2354 h 1377"/>
              </a:gdLst>
              <a:ahLst/>
              <a:cxnLst>
                <a:cxn ang="0">
                  <a:pos x="T1" y="T3"/>
                </a:cxn>
                <a:cxn ang="0">
                  <a:pos x="T5" y="T7"/>
                </a:cxn>
              </a:cxnLst>
              <a:rect l="0" t="0" r="r" b="b"/>
              <a:pathLst>
                <a:path w="7250" h="1377">
                  <a:moveTo>
                    <a:pt x="7244" y="0"/>
                  </a:moveTo>
                  <a:lnTo>
                    <a:pt x="6" y="0"/>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3" name="Freeform 8">
              <a:extLst>
                <a:ext uri="{FF2B5EF4-FFF2-40B4-BE49-F238E27FC236}">
                  <a16:creationId xmlns:a16="http://schemas.microsoft.com/office/drawing/2014/main" id="{5CD45299-F2CE-7B96-2129-3CBBDBC6530A}"/>
                </a:ext>
              </a:extLst>
            </p:cNvPr>
            <p:cNvSpPr>
              <a:spLocks/>
            </p:cNvSpPr>
            <p:nvPr/>
          </p:nvSpPr>
          <p:spPr bwMode="auto">
            <a:xfrm>
              <a:off x="721" y="2354"/>
              <a:ext cx="7250" cy="1377"/>
            </a:xfrm>
            <a:custGeom>
              <a:avLst/>
              <a:gdLst>
                <a:gd name="T0" fmla="+- 0 727 721"/>
                <a:gd name="T1" fmla="*/ T0 w 7250"/>
                <a:gd name="T2" fmla="+- 0 2354 2354"/>
                <a:gd name="T3" fmla="*/ 2354 h 1377"/>
                <a:gd name="T4" fmla="+- 0 7965 721"/>
                <a:gd name="T5" fmla="*/ T4 w 7250"/>
                <a:gd name="T6" fmla="+- 0 2354 2354"/>
                <a:gd name="T7" fmla="*/ 2354 h 1377"/>
              </a:gdLst>
              <a:ahLst/>
              <a:cxnLst>
                <a:cxn ang="0">
                  <a:pos x="T1" y="T3"/>
                </a:cxn>
                <a:cxn ang="0">
                  <a:pos x="T5" y="T7"/>
                </a:cxn>
              </a:cxnLst>
              <a:rect l="0" t="0" r="r" b="b"/>
              <a:pathLst>
                <a:path w="7250" h="1377">
                  <a:moveTo>
                    <a:pt x="6" y="0"/>
                  </a:moveTo>
                  <a:lnTo>
                    <a:pt x="7244" y="0"/>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Freeform 9">
              <a:extLst>
                <a:ext uri="{FF2B5EF4-FFF2-40B4-BE49-F238E27FC236}">
                  <a16:creationId xmlns:a16="http://schemas.microsoft.com/office/drawing/2014/main" id="{ABDCE7D7-73E5-2FCF-7E8A-863D4357F705}"/>
                </a:ext>
              </a:extLst>
            </p:cNvPr>
            <p:cNvSpPr>
              <a:spLocks/>
            </p:cNvSpPr>
            <p:nvPr/>
          </p:nvSpPr>
          <p:spPr bwMode="auto">
            <a:xfrm>
              <a:off x="721" y="2354"/>
              <a:ext cx="7250" cy="1377"/>
            </a:xfrm>
            <a:custGeom>
              <a:avLst/>
              <a:gdLst>
                <a:gd name="T0" fmla="+- 0 7971 721"/>
                <a:gd name="T1" fmla="*/ T0 w 7250"/>
                <a:gd name="T2" fmla="+- 0 2356 2354"/>
                <a:gd name="T3" fmla="*/ 2356 h 1377"/>
                <a:gd name="T4" fmla="+- 0 7968 721"/>
                <a:gd name="T5" fmla="*/ T4 w 7250"/>
                <a:gd name="T6" fmla="+- 0 2354 2354"/>
                <a:gd name="T7" fmla="*/ 2354 h 1377"/>
                <a:gd name="T8" fmla="+- 0 7965 721"/>
                <a:gd name="T9" fmla="*/ T8 w 7250"/>
                <a:gd name="T10" fmla="+- 0 2354 2354"/>
                <a:gd name="T11" fmla="*/ 2354 h 1377"/>
              </a:gdLst>
              <a:ahLst/>
              <a:cxnLst>
                <a:cxn ang="0">
                  <a:pos x="T1" y="T3"/>
                </a:cxn>
                <a:cxn ang="0">
                  <a:pos x="T5" y="T7"/>
                </a:cxn>
                <a:cxn ang="0">
                  <a:pos x="T9" y="T11"/>
                </a:cxn>
              </a:cxnLst>
              <a:rect l="0" t="0" r="r" b="b"/>
              <a:pathLst>
                <a:path w="7250" h="1377">
                  <a:moveTo>
                    <a:pt x="7250" y="2"/>
                  </a:moveTo>
                  <a:lnTo>
                    <a:pt x="7247" y="0"/>
                  </a:lnTo>
                  <a:lnTo>
                    <a:pt x="7244" y="0"/>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Freeform 10">
              <a:extLst>
                <a:ext uri="{FF2B5EF4-FFF2-40B4-BE49-F238E27FC236}">
                  <a16:creationId xmlns:a16="http://schemas.microsoft.com/office/drawing/2014/main" id="{0F120024-7EEE-BD29-8935-6FEB6E615490}"/>
                </a:ext>
              </a:extLst>
            </p:cNvPr>
            <p:cNvSpPr>
              <a:spLocks/>
            </p:cNvSpPr>
            <p:nvPr/>
          </p:nvSpPr>
          <p:spPr bwMode="auto">
            <a:xfrm>
              <a:off x="721" y="2354"/>
              <a:ext cx="7250" cy="1377"/>
            </a:xfrm>
            <a:custGeom>
              <a:avLst/>
              <a:gdLst>
                <a:gd name="T0" fmla="+- 0 7971 721"/>
                <a:gd name="T1" fmla="*/ T0 w 7250"/>
                <a:gd name="T2" fmla="+- 0 2360 2354"/>
                <a:gd name="T3" fmla="*/ 2360 h 1377"/>
                <a:gd name="T4" fmla="+- 0 7971 721"/>
                <a:gd name="T5" fmla="*/ T4 w 7250"/>
                <a:gd name="T6" fmla="+- 0 2356 2354"/>
                <a:gd name="T7" fmla="*/ 2356 h 1377"/>
              </a:gdLst>
              <a:ahLst/>
              <a:cxnLst>
                <a:cxn ang="0">
                  <a:pos x="T1" y="T3"/>
                </a:cxn>
                <a:cxn ang="0">
                  <a:pos x="T5" y="T7"/>
                </a:cxn>
              </a:cxnLst>
              <a:rect l="0" t="0" r="r" b="b"/>
              <a:pathLst>
                <a:path w="7250" h="1377">
                  <a:moveTo>
                    <a:pt x="7250" y="6"/>
                  </a:moveTo>
                  <a:lnTo>
                    <a:pt x="7250" y="2"/>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Freeform 11">
              <a:extLst>
                <a:ext uri="{FF2B5EF4-FFF2-40B4-BE49-F238E27FC236}">
                  <a16:creationId xmlns:a16="http://schemas.microsoft.com/office/drawing/2014/main" id="{258BFEE0-30D7-86B3-7FE6-CE7D7875E655}"/>
                </a:ext>
              </a:extLst>
            </p:cNvPr>
            <p:cNvSpPr>
              <a:spLocks/>
            </p:cNvSpPr>
            <p:nvPr/>
          </p:nvSpPr>
          <p:spPr bwMode="auto">
            <a:xfrm>
              <a:off x="721" y="2354"/>
              <a:ext cx="7250" cy="1377"/>
            </a:xfrm>
            <a:custGeom>
              <a:avLst/>
              <a:gdLst>
                <a:gd name="T0" fmla="+- 0 7971 721"/>
                <a:gd name="T1" fmla="*/ T0 w 7250"/>
                <a:gd name="T2" fmla="+- 0 3727 2354"/>
                <a:gd name="T3" fmla="*/ 3727 h 1377"/>
                <a:gd name="T4" fmla="+- 0 7971 721"/>
                <a:gd name="T5" fmla="*/ T4 w 7250"/>
                <a:gd name="T6" fmla="+- 0 3724 2354"/>
                <a:gd name="T7" fmla="*/ 3724 h 1377"/>
              </a:gdLst>
              <a:ahLst/>
              <a:cxnLst>
                <a:cxn ang="0">
                  <a:pos x="T1" y="T3"/>
                </a:cxn>
                <a:cxn ang="0">
                  <a:pos x="T5" y="T7"/>
                </a:cxn>
              </a:cxnLst>
              <a:rect l="0" t="0" r="r" b="b"/>
              <a:pathLst>
                <a:path w="7250" h="1377">
                  <a:moveTo>
                    <a:pt x="7250" y="1373"/>
                  </a:moveTo>
                  <a:lnTo>
                    <a:pt x="7250" y="1370"/>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Freeform 12">
              <a:extLst>
                <a:ext uri="{FF2B5EF4-FFF2-40B4-BE49-F238E27FC236}">
                  <a16:creationId xmlns:a16="http://schemas.microsoft.com/office/drawing/2014/main" id="{879C9354-CED5-62FB-AC44-69ED457D9EB7}"/>
                </a:ext>
              </a:extLst>
            </p:cNvPr>
            <p:cNvSpPr>
              <a:spLocks/>
            </p:cNvSpPr>
            <p:nvPr/>
          </p:nvSpPr>
          <p:spPr bwMode="auto">
            <a:xfrm>
              <a:off x="721" y="2354"/>
              <a:ext cx="7250" cy="1377"/>
            </a:xfrm>
            <a:custGeom>
              <a:avLst/>
              <a:gdLst>
                <a:gd name="T0" fmla="+- 0 7965 721"/>
                <a:gd name="T1" fmla="*/ T0 w 7250"/>
                <a:gd name="T2" fmla="+- 0 3730 2354"/>
                <a:gd name="T3" fmla="*/ 3730 h 1377"/>
                <a:gd name="T4" fmla="+- 0 7968 721"/>
                <a:gd name="T5" fmla="*/ T4 w 7250"/>
                <a:gd name="T6" fmla="+- 0 3730 2354"/>
                <a:gd name="T7" fmla="*/ 3730 h 1377"/>
                <a:gd name="T8" fmla="+- 0 7971 721"/>
                <a:gd name="T9" fmla="*/ T8 w 7250"/>
                <a:gd name="T10" fmla="+- 0 3727 2354"/>
                <a:gd name="T11" fmla="*/ 3727 h 1377"/>
              </a:gdLst>
              <a:ahLst/>
              <a:cxnLst>
                <a:cxn ang="0">
                  <a:pos x="T1" y="T3"/>
                </a:cxn>
                <a:cxn ang="0">
                  <a:pos x="T5" y="T7"/>
                </a:cxn>
                <a:cxn ang="0">
                  <a:pos x="T9" y="T11"/>
                </a:cxn>
              </a:cxnLst>
              <a:rect l="0" t="0" r="r" b="b"/>
              <a:pathLst>
                <a:path w="7250" h="1377">
                  <a:moveTo>
                    <a:pt x="7244" y="1376"/>
                  </a:moveTo>
                  <a:lnTo>
                    <a:pt x="7247" y="1376"/>
                  </a:lnTo>
                  <a:lnTo>
                    <a:pt x="7250" y="1373"/>
                  </a:lnTo>
                </a:path>
              </a:pathLst>
            </a:custGeom>
            <a:noFill/>
            <a:ln w="3747">
              <a:solidFill>
                <a:srgbClr val="28282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7" name="Picture 13">
              <a:extLst>
                <a:ext uri="{FF2B5EF4-FFF2-40B4-BE49-F238E27FC236}">
                  <a16:creationId xmlns:a16="http://schemas.microsoft.com/office/drawing/2014/main" id="{FA5ED845-C2A7-19A1-4BF8-873263A76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 y="2381"/>
              <a:ext cx="2788" cy="6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3C47A04-C9EB-CA62-BE0A-C34724E32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4" y="3126"/>
              <a:ext cx="6722" cy="450"/>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15">
              <a:extLst>
                <a:ext uri="{FF2B5EF4-FFF2-40B4-BE49-F238E27FC236}">
                  <a16:creationId xmlns:a16="http://schemas.microsoft.com/office/drawing/2014/main" id="{17FAD37F-6B74-C229-9284-9672D61E73EA}"/>
                </a:ext>
              </a:extLst>
            </p:cNvPr>
            <p:cNvSpPr>
              <a:spLocks/>
            </p:cNvSpPr>
            <p:nvPr/>
          </p:nvSpPr>
          <p:spPr bwMode="auto">
            <a:xfrm>
              <a:off x="840" y="3486"/>
              <a:ext cx="21" cy="21"/>
            </a:xfrm>
            <a:custGeom>
              <a:avLst/>
              <a:gdLst>
                <a:gd name="T0" fmla="+- 0 861 840"/>
                <a:gd name="T1" fmla="*/ T0 w 21"/>
                <a:gd name="T2" fmla="+- 0 3496 3486"/>
                <a:gd name="T3" fmla="*/ 3496 h 21"/>
                <a:gd name="T4" fmla="+- 0 861 840"/>
                <a:gd name="T5" fmla="*/ T4 w 21"/>
                <a:gd name="T6" fmla="+- 0 3490 3486"/>
                <a:gd name="T7" fmla="*/ 3490 h 21"/>
                <a:gd name="T8" fmla="+- 0 856 840"/>
                <a:gd name="T9" fmla="*/ T8 w 21"/>
                <a:gd name="T10" fmla="+- 0 3486 3486"/>
                <a:gd name="T11" fmla="*/ 3486 h 21"/>
                <a:gd name="T12" fmla="+- 0 845 840"/>
                <a:gd name="T13" fmla="*/ T12 w 21"/>
                <a:gd name="T14" fmla="+- 0 3486 3486"/>
                <a:gd name="T15" fmla="*/ 3486 h 21"/>
                <a:gd name="T16" fmla="+- 0 840 840"/>
                <a:gd name="T17" fmla="*/ T16 w 21"/>
                <a:gd name="T18" fmla="+- 0 3490 3486"/>
                <a:gd name="T19" fmla="*/ 3490 h 21"/>
                <a:gd name="T20" fmla="+- 0 840 840"/>
                <a:gd name="T21" fmla="*/ T20 w 21"/>
                <a:gd name="T22" fmla="+- 0 3502 3486"/>
                <a:gd name="T23" fmla="*/ 3502 h 21"/>
                <a:gd name="T24" fmla="+- 0 845 840"/>
                <a:gd name="T25" fmla="*/ T24 w 21"/>
                <a:gd name="T26" fmla="+- 0 3507 3486"/>
                <a:gd name="T27" fmla="*/ 3507 h 21"/>
                <a:gd name="T28" fmla="+- 0 856 840"/>
                <a:gd name="T29" fmla="*/ T28 w 21"/>
                <a:gd name="T30" fmla="+- 0 3507 3486"/>
                <a:gd name="T31" fmla="*/ 3507 h 21"/>
                <a:gd name="T32" fmla="+- 0 861 840"/>
                <a:gd name="T33" fmla="*/ T32 w 21"/>
                <a:gd name="T34" fmla="+- 0 3502 3486"/>
                <a:gd name="T35" fmla="*/ 3502 h 21"/>
                <a:gd name="T36" fmla="+- 0 861 840"/>
                <a:gd name="T37" fmla="*/ T36 w 21"/>
                <a:gd name="T38" fmla="+- 0 3496 3486"/>
                <a:gd name="T39" fmla="*/ 3496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1" h="21">
                  <a:moveTo>
                    <a:pt x="21" y="10"/>
                  </a:moveTo>
                  <a:lnTo>
                    <a:pt x="21" y="4"/>
                  </a:lnTo>
                  <a:lnTo>
                    <a:pt x="16" y="0"/>
                  </a:lnTo>
                  <a:lnTo>
                    <a:pt x="5" y="0"/>
                  </a:lnTo>
                  <a:lnTo>
                    <a:pt x="0" y="4"/>
                  </a:lnTo>
                  <a:lnTo>
                    <a:pt x="0" y="16"/>
                  </a:lnTo>
                  <a:lnTo>
                    <a:pt x="5" y="21"/>
                  </a:lnTo>
                  <a:lnTo>
                    <a:pt x="16" y="21"/>
                  </a:lnTo>
                  <a:lnTo>
                    <a:pt x="21" y="16"/>
                  </a:lnTo>
                  <a:lnTo>
                    <a:pt x="21" y="10"/>
                  </a:lnTo>
                  <a:close/>
                </a:path>
              </a:pathLst>
            </a:custGeom>
            <a:solidFill>
              <a:srgbClr val="36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pic>
          <p:nvPicPr>
            <p:cNvPr id="1040" name="Picture 16">
              <a:extLst>
                <a:ext uri="{FF2B5EF4-FFF2-40B4-BE49-F238E27FC236}">
                  <a16:creationId xmlns:a16="http://schemas.microsoft.com/office/drawing/2014/main" id="{191F1264-21F1-97B6-D596-93136553E2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 y="2382"/>
              <a:ext cx="2743" cy="6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B97EAD5C-1B2F-8E36-64B7-CD61277DFD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2" y="2387"/>
              <a:ext cx="1338" cy="647"/>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a:extLst>
                <a:ext uri="{FF2B5EF4-FFF2-40B4-BE49-F238E27FC236}">
                  <a16:creationId xmlns:a16="http://schemas.microsoft.com/office/drawing/2014/main" id="{21B8608D-AC45-AE41-113E-43E2B8CF6826}"/>
                </a:ext>
              </a:extLst>
            </p:cNvPr>
            <p:cNvSpPr>
              <a:spLocks/>
            </p:cNvSpPr>
            <p:nvPr/>
          </p:nvSpPr>
          <p:spPr bwMode="auto">
            <a:xfrm>
              <a:off x="701" y="2347"/>
              <a:ext cx="7277" cy="1397"/>
            </a:xfrm>
            <a:custGeom>
              <a:avLst/>
              <a:gdLst>
                <a:gd name="T0" fmla="+- 0 701 701"/>
                <a:gd name="T1" fmla="*/ T0 w 7277"/>
                <a:gd name="T2" fmla="+- 0 3744 2347"/>
                <a:gd name="T3" fmla="*/ 3744 h 1397"/>
                <a:gd name="T4" fmla="+- 0 7978 701"/>
                <a:gd name="T5" fmla="*/ T4 w 7277"/>
                <a:gd name="T6" fmla="+- 0 3744 2347"/>
                <a:gd name="T7" fmla="*/ 3744 h 1397"/>
                <a:gd name="T8" fmla="+- 0 7978 701"/>
                <a:gd name="T9" fmla="*/ T8 w 7277"/>
                <a:gd name="T10" fmla="+- 0 2347 2347"/>
                <a:gd name="T11" fmla="*/ 2347 h 1397"/>
                <a:gd name="T12" fmla="+- 0 701 701"/>
                <a:gd name="T13" fmla="*/ T12 w 7277"/>
                <a:gd name="T14" fmla="+- 0 2347 2347"/>
                <a:gd name="T15" fmla="*/ 2347 h 1397"/>
                <a:gd name="T16" fmla="+- 0 701 701"/>
                <a:gd name="T17" fmla="*/ T16 w 7277"/>
                <a:gd name="T18" fmla="+- 0 3744 2347"/>
                <a:gd name="T19" fmla="*/ 3744 h 1397"/>
              </a:gdLst>
              <a:ahLst/>
              <a:cxnLst>
                <a:cxn ang="0">
                  <a:pos x="T1" y="T3"/>
                </a:cxn>
                <a:cxn ang="0">
                  <a:pos x="T5" y="T7"/>
                </a:cxn>
                <a:cxn ang="0">
                  <a:pos x="T9" y="T11"/>
                </a:cxn>
                <a:cxn ang="0">
                  <a:pos x="T13" y="T15"/>
                </a:cxn>
                <a:cxn ang="0">
                  <a:pos x="T17" y="T19"/>
                </a:cxn>
              </a:cxnLst>
              <a:rect l="0" t="0" r="r" b="b"/>
              <a:pathLst>
                <a:path w="7277" h="1397">
                  <a:moveTo>
                    <a:pt x="0" y="1397"/>
                  </a:moveTo>
                  <a:lnTo>
                    <a:pt x="7277" y="1397"/>
                  </a:lnTo>
                  <a:lnTo>
                    <a:pt x="7277" y="0"/>
                  </a:lnTo>
                  <a:lnTo>
                    <a:pt x="0" y="0"/>
                  </a:lnTo>
                  <a:lnTo>
                    <a:pt x="0" y="1397"/>
                  </a:lnTo>
                  <a:close/>
                </a:path>
              </a:pathLst>
            </a:custGeom>
            <a:noFill/>
            <a:ln w="3175">
              <a:solidFill>
                <a:srgbClr val="363435"/>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0" name="Freeform 19">
              <a:extLst>
                <a:ext uri="{FF2B5EF4-FFF2-40B4-BE49-F238E27FC236}">
                  <a16:creationId xmlns:a16="http://schemas.microsoft.com/office/drawing/2014/main" id="{7185AB63-D6AD-9ED2-7F0C-ABC4D10AD973}"/>
                </a:ext>
              </a:extLst>
            </p:cNvPr>
            <p:cNvSpPr>
              <a:spLocks/>
            </p:cNvSpPr>
            <p:nvPr/>
          </p:nvSpPr>
          <p:spPr bwMode="auto">
            <a:xfrm>
              <a:off x="4936" y="3683"/>
              <a:ext cx="229" cy="229"/>
            </a:xfrm>
            <a:custGeom>
              <a:avLst/>
              <a:gdLst>
                <a:gd name="T0" fmla="+- 0 5051 4936"/>
                <a:gd name="T1" fmla="*/ T0 w 229"/>
                <a:gd name="T2" fmla="+- 0 3913 3683"/>
                <a:gd name="T3" fmla="*/ 3913 h 229"/>
                <a:gd name="T4" fmla="+- 0 5074 4936"/>
                <a:gd name="T5" fmla="*/ T4 w 229"/>
                <a:gd name="T6" fmla="+- 0 3911 3683"/>
                <a:gd name="T7" fmla="*/ 3911 h 229"/>
                <a:gd name="T8" fmla="+- 0 5095 4936"/>
                <a:gd name="T9" fmla="*/ T8 w 229"/>
                <a:gd name="T10" fmla="+- 0 3904 3683"/>
                <a:gd name="T11" fmla="*/ 3904 h 229"/>
                <a:gd name="T12" fmla="+- 0 5114 4936"/>
                <a:gd name="T13" fmla="*/ T12 w 229"/>
                <a:gd name="T14" fmla="+- 0 3894 3683"/>
                <a:gd name="T15" fmla="*/ 3894 h 229"/>
                <a:gd name="T16" fmla="+- 0 5131 4936"/>
                <a:gd name="T17" fmla="*/ T16 w 229"/>
                <a:gd name="T18" fmla="+- 0 3880 3683"/>
                <a:gd name="T19" fmla="*/ 3880 h 229"/>
                <a:gd name="T20" fmla="+- 0 5145 4936"/>
                <a:gd name="T21" fmla="*/ T20 w 229"/>
                <a:gd name="T22" fmla="+- 0 3864 3683"/>
                <a:gd name="T23" fmla="*/ 3864 h 229"/>
                <a:gd name="T24" fmla="+- 0 5156 4936"/>
                <a:gd name="T25" fmla="*/ T24 w 229"/>
                <a:gd name="T26" fmla="+- 0 3844 3683"/>
                <a:gd name="T27" fmla="*/ 3844 h 229"/>
                <a:gd name="T28" fmla="+- 0 5163 4936"/>
                <a:gd name="T29" fmla="*/ T28 w 229"/>
                <a:gd name="T30" fmla="+- 0 3823 3683"/>
                <a:gd name="T31" fmla="*/ 3823 h 229"/>
                <a:gd name="T32" fmla="+- 0 5165 4936"/>
                <a:gd name="T33" fmla="*/ T32 w 229"/>
                <a:gd name="T34" fmla="+- 0 3801 3683"/>
                <a:gd name="T35" fmla="*/ 3801 h 229"/>
                <a:gd name="T36" fmla="+- 0 5165 4936"/>
                <a:gd name="T37" fmla="*/ T36 w 229"/>
                <a:gd name="T38" fmla="+- 0 3798 3683"/>
                <a:gd name="T39" fmla="*/ 3798 h 229"/>
                <a:gd name="T40" fmla="+- 0 5163 4936"/>
                <a:gd name="T41" fmla="*/ T40 w 229"/>
                <a:gd name="T42" fmla="+- 0 3775 3683"/>
                <a:gd name="T43" fmla="*/ 3775 h 229"/>
                <a:gd name="T44" fmla="+- 0 5157 4936"/>
                <a:gd name="T45" fmla="*/ T44 w 229"/>
                <a:gd name="T46" fmla="+- 0 3754 3683"/>
                <a:gd name="T47" fmla="*/ 3754 h 229"/>
                <a:gd name="T48" fmla="+- 0 5146 4936"/>
                <a:gd name="T49" fmla="*/ T48 w 229"/>
                <a:gd name="T50" fmla="+- 0 3735 3683"/>
                <a:gd name="T51" fmla="*/ 3735 h 229"/>
                <a:gd name="T52" fmla="+- 0 5133 4936"/>
                <a:gd name="T53" fmla="*/ T52 w 229"/>
                <a:gd name="T54" fmla="+- 0 3718 3683"/>
                <a:gd name="T55" fmla="*/ 3718 h 229"/>
                <a:gd name="T56" fmla="+- 0 5116 4936"/>
                <a:gd name="T57" fmla="*/ T56 w 229"/>
                <a:gd name="T58" fmla="+- 0 3704 3683"/>
                <a:gd name="T59" fmla="*/ 3704 h 229"/>
                <a:gd name="T60" fmla="+- 0 5097 4936"/>
                <a:gd name="T61" fmla="*/ T60 w 229"/>
                <a:gd name="T62" fmla="+- 0 3693 3683"/>
                <a:gd name="T63" fmla="*/ 3693 h 229"/>
                <a:gd name="T64" fmla="+- 0 5076 4936"/>
                <a:gd name="T65" fmla="*/ T64 w 229"/>
                <a:gd name="T66" fmla="+- 0 3686 3683"/>
                <a:gd name="T67" fmla="*/ 3686 h 229"/>
                <a:gd name="T68" fmla="+- 0 5053 4936"/>
                <a:gd name="T69" fmla="*/ T68 w 229"/>
                <a:gd name="T70" fmla="+- 0 3683 3683"/>
                <a:gd name="T71" fmla="*/ 3683 h 229"/>
                <a:gd name="T72" fmla="+- 0 5051 4936"/>
                <a:gd name="T73" fmla="*/ T72 w 229"/>
                <a:gd name="T74" fmla="+- 0 3683 3683"/>
                <a:gd name="T75" fmla="*/ 3683 h 229"/>
                <a:gd name="T76" fmla="+- 0 5028 4936"/>
                <a:gd name="T77" fmla="*/ T76 w 229"/>
                <a:gd name="T78" fmla="+- 0 3686 3683"/>
                <a:gd name="T79" fmla="*/ 3686 h 229"/>
                <a:gd name="T80" fmla="+- 0 5007 4936"/>
                <a:gd name="T81" fmla="*/ T80 w 229"/>
                <a:gd name="T82" fmla="+- 0 3692 3683"/>
                <a:gd name="T83" fmla="*/ 3692 h 229"/>
                <a:gd name="T84" fmla="+- 0 4987 4936"/>
                <a:gd name="T85" fmla="*/ T84 w 229"/>
                <a:gd name="T86" fmla="+- 0 3703 3683"/>
                <a:gd name="T87" fmla="*/ 3703 h 229"/>
                <a:gd name="T88" fmla="+- 0 4970 4936"/>
                <a:gd name="T89" fmla="*/ T88 w 229"/>
                <a:gd name="T90" fmla="+- 0 3716 3683"/>
                <a:gd name="T91" fmla="*/ 3716 h 229"/>
                <a:gd name="T92" fmla="+- 0 4956 4936"/>
                <a:gd name="T93" fmla="*/ T92 w 229"/>
                <a:gd name="T94" fmla="+- 0 3733 3683"/>
                <a:gd name="T95" fmla="*/ 3733 h 229"/>
                <a:gd name="T96" fmla="+- 0 4946 4936"/>
                <a:gd name="T97" fmla="*/ T96 w 229"/>
                <a:gd name="T98" fmla="+- 0 3752 3683"/>
                <a:gd name="T99" fmla="*/ 3752 h 229"/>
                <a:gd name="T100" fmla="+- 0 4939 4936"/>
                <a:gd name="T101" fmla="*/ T100 w 229"/>
                <a:gd name="T102" fmla="+- 0 3773 3683"/>
                <a:gd name="T103" fmla="*/ 3773 h 229"/>
                <a:gd name="T104" fmla="+- 0 4936 4936"/>
                <a:gd name="T105" fmla="*/ T104 w 229"/>
                <a:gd name="T106" fmla="+- 0 3796 3683"/>
                <a:gd name="T107" fmla="*/ 3796 h 229"/>
                <a:gd name="T108" fmla="+- 0 4936 4936"/>
                <a:gd name="T109" fmla="*/ T108 w 229"/>
                <a:gd name="T110" fmla="+- 0 3798 3683"/>
                <a:gd name="T111" fmla="*/ 3798 h 229"/>
                <a:gd name="T112" fmla="+- 0 4938 4936"/>
                <a:gd name="T113" fmla="*/ T112 w 229"/>
                <a:gd name="T114" fmla="+- 0 3821 3683"/>
                <a:gd name="T115" fmla="*/ 3821 h 229"/>
                <a:gd name="T116" fmla="+- 0 4945 4936"/>
                <a:gd name="T117" fmla="*/ T116 w 229"/>
                <a:gd name="T118" fmla="+- 0 3842 3683"/>
                <a:gd name="T119" fmla="*/ 3842 h 229"/>
                <a:gd name="T120" fmla="+- 0 4955 4936"/>
                <a:gd name="T121" fmla="*/ T120 w 229"/>
                <a:gd name="T122" fmla="+- 0 3862 3683"/>
                <a:gd name="T123" fmla="*/ 3862 h 229"/>
                <a:gd name="T124" fmla="+- 0 4969 4936"/>
                <a:gd name="T125" fmla="*/ T124 w 229"/>
                <a:gd name="T126" fmla="+- 0 3878 3683"/>
                <a:gd name="T127" fmla="*/ 3878 h 229"/>
                <a:gd name="T128" fmla="+- 0 4985 4936"/>
                <a:gd name="T129" fmla="*/ T128 w 229"/>
                <a:gd name="T130" fmla="+- 0 3892 3683"/>
                <a:gd name="T131" fmla="*/ 3892 h 229"/>
                <a:gd name="T132" fmla="+- 0 5004 4936"/>
                <a:gd name="T133" fmla="*/ T132 w 229"/>
                <a:gd name="T134" fmla="+- 0 3903 3683"/>
                <a:gd name="T135" fmla="*/ 3903 h 229"/>
                <a:gd name="T136" fmla="+- 0 5025 4936"/>
                <a:gd name="T137" fmla="*/ T136 w 229"/>
                <a:gd name="T138" fmla="+- 0 3910 3683"/>
                <a:gd name="T139" fmla="*/ 3910 h 229"/>
                <a:gd name="T140" fmla="+- 0 5048 4936"/>
                <a:gd name="T141" fmla="*/ T140 w 229"/>
                <a:gd name="T142" fmla="+- 0 3913 3683"/>
                <a:gd name="T143" fmla="*/ 3913 h 229"/>
                <a:gd name="T144" fmla="+- 0 5051 4936"/>
                <a:gd name="T145" fmla="*/ T144 w 229"/>
                <a:gd name="T146" fmla="+- 0 3913 3683"/>
                <a:gd name="T147" fmla="*/ 3913 h 2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9" h="229">
                  <a:moveTo>
                    <a:pt x="115" y="230"/>
                  </a:moveTo>
                  <a:lnTo>
                    <a:pt x="138" y="228"/>
                  </a:lnTo>
                  <a:lnTo>
                    <a:pt x="159" y="221"/>
                  </a:lnTo>
                  <a:lnTo>
                    <a:pt x="178" y="211"/>
                  </a:lnTo>
                  <a:lnTo>
                    <a:pt x="195" y="197"/>
                  </a:lnTo>
                  <a:lnTo>
                    <a:pt x="209" y="181"/>
                  </a:lnTo>
                  <a:lnTo>
                    <a:pt x="220" y="161"/>
                  </a:lnTo>
                  <a:lnTo>
                    <a:pt x="227" y="140"/>
                  </a:lnTo>
                  <a:lnTo>
                    <a:pt x="229" y="118"/>
                  </a:lnTo>
                  <a:lnTo>
                    <a:pt x="229" y="115"/>
                  </a:lnTo>
                  <a:lnTo>
                    <a:pt x="227" y="92"/>
                  </a:lnTo>
                  <a:lnTo>
                    <a:pt x="221" y="71"/>
                  </a:lnTo>
                  <a:lnTo>
                    <a:pt x="210" y="52"/>
                  </a:lnTo>
                  <a:lnTo>
                    <a:pt x="197" y="35"/>
                  </a:lnTo>
                  <a:lnTo>
                    <a:pt x="180" y="21"/>
                  </a:lnTo>
                  <a:lnTo>
                    <a:pt x="161" y="10"/>
                  </a:lnTo>
                  <a:lnTo>
                    <a:pt x="140" y="3"/>
                  </a:lnTo>
                  <a:lnTo>
                    <a:pt x="117" y="0"/>
                  </a:lnTo>
                  <a:lnTo>
                    <a:pt x="115" y="0"/>
                  </a:lnTo>
                  <a:lnTo>
                    <a:pt x="92" y="3"/>
                  </a:lnTo>
                  <a:lnTo>
                    <a:pt x="71" y="9"/>
                  </a:lnTo>
                  <a:lnTo>
                    <a:pt x="51" y="20"/>
                  </a:lnTo>
                  <a:lnTo>
                    <a:pt x="34" y="33"/>
                  </a:lnTo>
                  <a:lnTo>
                    <a:pt x="20" y="50"/>
                  </a:lnTo>
                  <a:lnTo>
                    <a:pt x="10" y="69"/>
                  </a:lnTo>
                  <a:lnTo>
                    <a:pt x="3" y="90"/>
                  </a:lnTo>
                  <a:lnTo>
                    <a:pt x="0" y="113"/>
                  </a:lnTo>
                  <a:lnTo>
                    <a:pt x="0" y="115"/>
                  </a:lnTo>
                  <a:lnTo>
                    <a:pt x="2" y="138"/>
                  </a:lnTo>
                  <a:lnTo>
                    <a:pt x="9" y="159"/>
                  </a:lnTo>
                  <a:lnTo>
                    <a:pt x="19" y="179"/>
                  </a:lnTo>
                  <a:lnTo>
                    <a:pt x="33" y="195"/>
                  </a:lnTo>
                  <a:lnTo>
                    <a:pt x="49" y="209"/>
                  </a:lnTo>
                  <a:lnTo>
                    <a:pt x="68" y="220"/>
                  </a:lnTo>
                  <a:lnTo>
                    <a:pt x="89" y="227"/>
                  </a:lnTo>
                  <a:lnTo>
                    <a:pt x="112" y="230"/>
                  </a:lnTo>
                  <a:lnTo>
                    <a:pt x="115" y="230"/>
                  </a:lnTo>
                  <a:close/>
                </a:path>
              </a:pathLst>
            </a:custGeom>
            <a:solidFill>
              <a:srgbClr val="ED3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21" name="Freeform 20">
              <a:extLst>
                <a:ext uri="{FF2B5EF4-FFF2-40B4-BE49-F238E27FC236}">
                  <a16:creationId xmlns:a16="http://schemas.microsoft.com/office/drawing/2014/main" id="{124E4AEA-9249-5462-F88C-D6C960D4C854}"/>
                </a:ext>
              </a:extLst>
            </p:cNvPr>
            <p:cNvSpPr>
              <a:spLocks/>
            </p:cNvSpPr>
            <p:nvPr/>
          </p:nvSpPr>
          <p:spPr bwMode="auto">
            <a:xfrm>
              <a:off x="3320" y="3683"/>
              <a:ext cx="229" cy="229"/>
            </a:xfrm>
            <a:custGeom>
              <a:avLst/>
              <a:gdLst>
                <a:gd name="T0" fmla="+- 0 3435 3320"/>
                <a:gd name="T1" fmla="*/ T0 w 229"/>
                <a:gd name="T2" fmla="+- 0 3913 3683"/>
                <a:gd name="T3" fmla="*/ 3913 h 229"/>
                <a:gd name="T4" fmla="+- 0 3458 3320"/>
                <a:gd name="T5" fmla="*/ T4 w 229"/>
                <a:gd name="T6" fmla="+- 0 3911 3683"/>
                <a:gd name="T7" fmla="*/ 3911 h 229"/>
                <a:gd name="T8" fmla="+- 0 3479 3320"/>
                <a:gd name="T9" fmla="*/ T8 w 229"/>
                <a:gd name="T10" fmla="+- 0 3904 3683"/>
                <a:gd name="T11" fmla="*/ 3904 h 229"/>
                <a:gd name="T12" fmla="+- 0 3498 3320"/>
                <a:gd name="T13" fmla="*/ T12 w 229"/>
                <a:gd name="T14" fmla="+- 0 3894 3683"/>
                <a:gd name="T15" fmla="*/ 3894 h 229"/>
                <a:gd name="T16" fmla="+- 0 3515 3320"/>
                <a:gd name="T17" fmla="*/ T16 w 229"/>
                <a:gd name="T18" fmla="+- 0 3880 3683"/>
                <a:gd name="T19" fmla="*/ 3880 h 229"/>
                <a:gd name="T20" fmla="+- 0 3529 3320"/>
                <a:gd name="T21" fmla="*/ T20 w 229"/>
                <a:gd name="T22" fmla="+- 0 3864 3683"/>
                <a:gd name="T23" fmla="*/ 3864 h 229"/>
                <a:gd name="T24" fmla="+- 0 3540 3320"/>
                <a:gd name="T25" fmla="*/ T24 w 229"/>
                <a:gd name="T26" fmla="+- 0 3844 3683"/>
                <a:gd name="T27" fmla="*/ 3844 h 229"/>
                <a:gd name="T28" fmla="+- 0 3547 3320"/>
                <a:gd name="T29" fmla="*/ T28 w 229"/>
                <a:gd name="T30" fmla="+- 0 3823 3683"/>
                <a:gd name="T31" fmla="*/ 3823 h 229"/>
                <a:gd name="T32" fmla="+- 0 3549 3320"/>
                <a:gd name="T33" fmla="*/ T32 w 229"/>
                <a:gd name="T34" fmla="+- 0 3801 3683"/>
                <a:gd name="T35" fmla="*/ 3801 h 229"/>
                <a:gd name="T36" fmla="+- 0 3549 3320"/>
                <a:gd name="T37" fmla="*/ T36 w 229"/>
                <a:gd name="T38" fmla="+- 0 3798 3683"/>
                <a:gd name="T39" fmla="*/ 3798 h 229"/>
                <a:gd name="T40" fmla="+- 0 3547 3320"/>
                <a:gd name="T41" fmla="*/ T40 w 229"/>
                <a:gd name="T42" fmla="+- 0 3775 3683"/>
                <a:gd name="T43" fmla="*/ 3775 h 229"/>
                <a:gd name="T44" fmla="+- 0 3541 3320"/>
                <a:gd name="T45" fmla="*/ T44 w 229"/>
                <a:gd name="T46" fmla="+- 0 3754 3683"/>
                <a:gd name="T47" fmla="*/ 3754 h 229"/>
                <a:gd name="T48" fmla="+- 0 3530 3320"/>
                <a:gd name="T49" fmla="*/ T48 w 229"/>
                <a:gd name="T50" fmla="+- 0 3735 3683"/>
                <a:gd name="T51" fmla="*/ 3735 h 229"/>
                <a:gd name="T52" fmla="+- 0 3517 3320"/>
                <a:gd name="T53" fmla="*/ T52 w 229"/>
                <a:gd name="T54" fmla="+- 0 3718 3683"/>
                <a:gd name="T55" fmla="*/ 3718 h 229"/>
                <a:gd name="T56" fmla="+- 0 3500 3320"/>
                <a:gd name="T57" fmla="*/ T56 w 229"/>
                <a:gd name="T58" fmla="+- 0 3704 3683"/>
                <a:gd name="T59" fmla="*/ 3704 h 229"/>
                <a:gd name="T60" fmla="+- 0 3481 3320"/>
                <a:gd name="T61" fmla="*/ T60 w 229"/>
                <a:gd name="T62" fmla="+- 0 3693 3683"/>
                <a:gd name="T63" fmla="*/ 3693 h 229"/>
                <a:gd name="T64" fmla="+- 0 3460 3320"/>
                <a:gd name="T65" fmla="*/ T64 w 229"/>
                <a:gd name="T66" fmla="+- 0 3686 3683"/>
                <a:gd name="T67" fmla="*/ 3686 h 229"/>
                <a:gd name="T68" fmla="+- 0 3437 3320"/>
                <a:gd name="T69" fmla="*/ T68 w 229"/>
                <a:gd name="T70" fmla="+- 0 3683 3683"/>
                <a:gd name="T71" fmla="*/ 3683 h 229"/>
                <a:gd name="T72" fmla="+- 0 3435 3320"/>
                <a:gd name="T73" fmla="*/ T72 w 229"/>
                <a:gd name="T74" fmla="+- 0 3683 3683"/>
                <a:gd name="T75" fmla="*/ 3683 h 229"/>
                <a:gd name="T76" fmla="+- 0 3412 3320"/>
                <a:gd name="T77" fmla="*/ T76 w 229"/>
                <a:gd name="T78" fmla="+- 0 3686 3683"/>
                <a:gd name="T79" fmla="*/ 3686 h 229"/>
                <a:gd name="T80" fmla="+- 0 3391 3320"/>
                <a:gd name="T81" fmla="*/ T80 w 229"/>
                <a:gd name="T82" fmla="+- 0 3692 3683"/>
                <a:gd name="T83" fmla="*/ 3692 h 229"/>
                <a:gd name="T84" fmla="+- 0 3371 3320"/>
                <a:gd name="T85" fmla="*/ T84 w 229"/>
                <a:gd name="T86" fmla="+- 0 3703 3683"/>
                <a:gd name="T87" fmla="*/ 3703 h 229"/>
                <a:gd name="T88" fmla="+- 0 3354 3320"/>
                <a:gd name="T89" fmla="*/ T88 w 229"/>
                <a:gd name="T90" fmla="+- 0 3716 3683"/>
                <a:gd name="T91" fmla="*/ 3716 h 229"/>
                <a:gd name="T92" fmla="+- 0 3340 3320"/>
                <a:gd name="T93" fmla="*/ T92 w 229"/>
                <a:gd name="T94" fmla="+- 0 3733 3683"/>
                <a:gd name="T95" fmla="*/ 3733 h 229"/>
                <a:gd name="T96" fmla="+- 0 3330 3320"/>
                <a:gd name="T97" fmla="*/ T96 w 229"/>
                <a:gd name="T98" fmla="+- 0 3752 3683"/>
                <a:gd name="T99" fmla="*/ 3752 h 229"/>
                <a:gd name="T100" fmla="+- 0 3323 3320"/>
                <a:gd name="T101" fmla="*/ T100 w 229"/>
                <a:gd name="T102" fmla="+- 0 3773 3683"/>
                <a:gd name="T103" fmla="*/ 3773 h 229"/>
                <a:gd name="T104" fmla="+- 0 3320 3320"/>
                <a:gd name="T105" fmla="*/ T104 w 229"/>
                <a:gd name="T106" fmla="+- 0 3796 3683"/>
                <a:gd name="T107" fmla="*/ 3796 h 229"/>
                <a:gd name="T108" fmla="+- 0 3320 3320"/>
                <a:gd name="T109" fmla="*/ T108 w 229"/>
                <a:gd name="T110" fmla="+- 0 3798 3683"/>
                <a:gd name="T111" fmla="*/ 3798 h 229"/>
                <a:gd name="T112" fmla="+- 0 3322 3320"/>
                <a:gd name="T113" fmla="*/ T112 w 229"/>
                <a:gd name="T114" fmla="+- 0 3821 3683"/>
                <a:gd name="T115" fmla="*/ 3821 h 229"/>
                <a:gd name="T116" fmla="+- 0 3329 3320"/>
                <a:gd name="T117" fmla="*/ T116 w 229"/>
                <a:gd name="T118" fmla="+- 0 3842 3683"/>
                <a:gd name="T119" fmla="*/ 3842 h 229"/>
                <a:gd name="T120" fmla="+- 0 3339 3320"/>
                <a:gd name="T121" fmla="*/ T120 w 229"/>
                <a:gd name="T122" fmla="+- 0 3862 3683"/>
                <a:gd name="T123" fmla="*/ 3862 h 229"/>
                <a:gd name="T124" fmla="+- 0 3353 3320"/>
                <a:gd name="T125" fmla="*/ T124 w 229"/>
                <a:gd name="T126" fmla="+- 0 3878 3683"/>
                <a:gd name="T127" fmla="*/ 3878 h 229"/>
                <a:gd name="T128" fmla="+- 0 3369 3320"/>
                <a:gd name="T129" fmla="*/ T128 w 229"/>
                <a:gd name="T130" fmla="+- 0 3892 3683"/>
                <a:gd name="T131" fmla="*/ 3892 h 229"/>
                <a:gd name="T132" fmla="+- 0 3388 3320"/>
                <a:gd name="T133" fmla="*/ T132 w 229"/>
                <a:gd name="T134" fmla="+- 0 3903 3683"/>
                <a:gd name="T135" fmla="*/ 3903 h 229"/>
                <a:gd name="T136" fmla="+- 0 3409 3320"/>
                <a:gd name="T137" fmla="*/ T136 w 229"/>
                <a:gd name="T138" fmla="+- 0 3910 3683"/>
                <a:gd name="T139" fmla="*/ 3910 h 229"/>
                <a:gd name="T140" fmla="+- 0 3432 3320"/>
                <a:gd name="T141" fmla="*/ T140 w 229"/>
                <a:gd name="T142" fmla="+- 0 3913 3683"/>
                <a:gd name="T143" fmla="*/ 3913 h 229"/>
                <a:gd name="T144" fmla="+- 0 3435 3320"/>
                <a:gd name="T145" fmla="*/ T144 w 229"/>
                <a:gd name="T146" fmla="+- 0 3913 3683"/>
                <a:gd name="T147" fmla="*/ 3913 h 2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9" h="229">
                  <a:moveTo>
                    <a:pt x="115" y="230"/>
                  </a:moveTo>
                  <a:lnTo>
                    <a:pt x="138" y="228"/>
                  </a:lnTo>
                  <a:lnTo>
                    <a:pt x="159" y="221"/>
                  </a:lnTo>
                  <a:lnTo>
                    <a:pt x="178" y="211"/>
                  </a:lnTo>
                  <a:lnTo>
                    <a:pt x="195" y="197"/>
                  </a:lnTo>
                  <a:lnTo>
                    <a:pt x="209" y="181"/>
                  </a:lnTo>
                  <a:lnTo>
                    <a:pt x="220" y="161"/>
                  </a:lnTo>
                  <a:lnTo>
                    <a:pt x="227" y="140"/>
                  </a:lnTo>
                  <a:lnTo>
                    <a:pt x="229" y="118"/>
                  </a:lnTo>
                  <a:lnTo>
                    <a:pt x="229" y="115"/>
                  </a:lnTo>
                  <a:lnTo>
                    <a:pt x="227" y="92"/>
                  </a:lnTo>
                  <a:lnTo>
                    <a:pt x="221" y="71"/>
                  </a:lnTo>
                  <a:lnTo>
                    <a:pt x="210" y="52"/>
                  </a:lnTo>
                  <a:lnTo>
                    <a:pt x="197" y="35"/>
                  </a:lnTo>
                  <a:lnTo>
                    <a:pt x="180" y="21"/>
                  </a:lnTo>
                  <a:lnTo>
                    <a:pt x="161" y="10"/>
                  </a:lnTo>
                  <a:lnTo>
                    <a:pt x="140" y="3"/>
                  </a:lnTo>
                  <a:lnTo>
                    <a:pt x="117" y="0"/>
                  </a:lnTo>
                  <a:lnTo>
                    <a:pt x="115" y="0"/>
                  </a:lnTo>
                  <a:lnTo>
                    <a:pt x="92" y="3"/>
                  </a:lnTo>
                  <a:lnTo>
                    <a:pt x="71" y="9"/>
                  </a:lnTo>
                  <a:lnTo>
                    <a:pt x="51" y="20"/>
                  </a:lnTo>
                  <a:lnTo>
                    <a:pt x="34" y="33"/>
                  </a:lnTo>
                  <a:lnTo>
                    <a:pt x="20" y="50"/>
                  </a:lnTo>
                  <a:lnTo>
                    <a:pt x="10" y="69"/>
                  </a:lnTo>
                  <a:lnTo>
                    <a:pt x="3" y="90"/>
                  </a:lnTo>
                  <a:lnTo>
                    <a:pt x="0" y="113"/>
                  </a:lnTo>
                  <a:lnTo>
                    <a:pt x="0" y="115"/>
                  </a:lnTo>
                  <a:lnTo>
                    <a:pt x="2" y="138"/>
                  </a:lnTo>
                  <a:lnTo>
                    <a:pt x="9" y="159"/>
                  </a:lnTo>
                  <a:lnTo>
                    <a:pt x="19" y="179"/>
                  </a:lnTo>
                  <a:lnTo>
                    <a:pt x="33" y="195"/>
                  </a:lnTo>
                  <a:lnTo>
                    <a:pt x="49" y="209"/>
                  </a:lnTo>
                  <a:lnTo>
                    <a:pt x="68" y="220"/>
                  </a:lnTo>
                  <a:lnTo>
                    <a:pt x="89" y="227"/>
                  </a:lnTo>
                  <a:lnTo>
                    <a:pt x="112" y="230"/>
                  </a:lnTo>
                  <a:lnTo>
                    <a:pt x="115" y="230"/>
                  </a:lnTo>
                  <a:close/>
                </a:path>
              </a:pathLst>
            </a:custGeom>
            <a:solidFill>
              <a:srgbClr val="ED3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22" name="Freeform 21">
              <a:extLst>
                <a:ext uri="{FF2B5EF4-FFF2-40B4-BE49-F238E27FC236}">
                  <a16:creationId xmlns:a16="http://schemas.microsoft.com/office/drawing/2014/main" id="{CBA377B4-9A73-9E0E-FB77-12C73999B69E}"/>
                </a:ext>
              </a:extLst>
            </p:cNvPr>
            <p:cNvSpPr>
              <a:spLocks/>
            </p:cNvSpPr>
            <p:nvPr/>
          </p:nvSpPr>
          <p:spPr bwMode="auto">
            <a:xfrm>
              <a:off x="2154" y="3683"/>
              <a:ext cx="229" cy="229"/>
            </a:xfrm>
            <a:custGeom>
              <a:avLst/>
              <a:gdLst>
                <a:gd name="T0" fmla="+- 0 2269 2154"/>
                <a:gd name="T1" fmla="*/ T0 w 229"/>
                <a:gd name="T2" fmla="+- 0 3913 3683"/>
                <a:gd name="T3" fmla="*/ 3913 h 229"/>
                <a:gd name="T4" fmla="+- 0 2292 2154"/>
                <a:gd name="T5" fmla="*/ T4 w 229"/>
                <a:gd name="T6" fmla="+- 0 3911 3683"/>
                <a:gd name="T7" fmla="*/ 3911 h 229"/>
                <a:gd name="T8" fmla="+- 0 2313 2154"/>
                <a:gd name="T9" fmla="*/ T8 w 229"/>
                <a:gd name="T10" fmla="+- 0 3904 3683"/>
                <a:gd name="T11" fmla="*/ 3904 h 229"/>
                <a:gd name="T12" fmla="+- 0 2332 2154"/>
                <a:gd name="T13" fmla="*/ T12 w 229"/>
                <a:gd name="T14" fmla="+- 0 3894 3683"/>
                <a:gd name="T15" fmla="*/ 3894 h 229"/>
                <a:gd name="T16" fmla="+- 0 2349 2154"/>
                <a:gd name="T17" fmla="*/ T16 w 229"/>
                <a:gd name="T18" fmla="+- 0 3880 3683"/>
                <a:gd name="T19" fmla="*/ 3880 h 229"/>
                <a:gd name="T20" fmla="+- 0 2363 2154"/>
                <a:gd name="T21" fmla="*/ T20 w 229"/>
                <a:gd name="T22" fmla="+- 0 3864 3683"/>
                <a:gd name="T23" fmla="*/ 3864 h 229"/>
                <a:gd name="T24" fmla="+- 0 2374 2154"/>
                <a:gd name="T25" fmla="*/ T24 w 229"/>
                <a:gd name="T26" fmla="+- 0 3844 3683"/>
                <a:gd name="T27" fmla="*/ 3844 h 229"/>
                <a:gd name="T28" fmla="+- 0 2381 2154"/>
                <a:gd name="T29" fmla="*/ T28 w 229"/>
                <a:gd name="T30" fmla="+- 0 3823 3683"/>
                <a:gd name="T31" fmla="*/ 3823 h 229"/>
                <a:gd name="T32" fmla="+- 0 2383 2154"/>
                <a:gd name="T33" fmla="*/ T32 w 229"/>
                <a:gd name="T34" fmla="+- 0 3801 3683"/>
                <a:gd name="T35" fmla="*/ 3801 h 229"/>
                <a:gd name="T36" fmla="+- 0 2383 2154"/>
                <a:gd name="T37" fmla="*/ T36 w 229"/>
                <a:gd name="T38" fmla="+- 0 3798 3683"/>
                <a:gd name="T39" fmla="*/ 3798 h 229"/>
                <a:gd name="T40" fmla="+- 0 2381 2154"/>
                <a:gd name="T41" fmla="*/ T40 w 229"/>
                <a:gd name="T42" fmla="+- 0 3775 3683"/>
                <a:gd name="T43" fmla="*/ 3775 h 229"/>
                <a:gd name="T44" fmla="+- 0 2375 2154"/>
                <a:gd name="T45" fmla="*/ T44 w 229"/>
                <a:gd name="T46" fmla="+- 0 3754 3683"/>
                <a:gd name="T47" fmla="*/ 3754 h 229"/>
                <a:gd name="T48" fmla="+- 0 2364 2154"/>
                <a:gd name="T49" fmla="*/ T48 w 229"/>
                <a:gd name="T50" fmla="+- 0 3735 3683"/>
                <a:gd name="T51" fmla="*/ 3735 h 229"/>
                <a:gd name="T52" fmla="+- 0 2351 2154"/>
                <a:gd name="T53" fmla="*/ T52 w 229"/>
                <a:gd name="T54" fmla="+- 0 3718 3683"/>
                <a:gd name="T55" fmla="*/ 3718 h 229"/>
                <a:gd name="T56" fmla="+- 0 2334 2154"/>
                <a:gd name="T57" fmla="*/ T56 w 229"/>
                <a:gd name="T58" fmla="+- 0 3704 3683"/>
                <a:gd name="T59" fmla="*/ 3704 h 229"/>
                <a:gd name="T60" fmla="+- 0 2315 2154"/>
                <a:gd name="T61" fmla="*/ T60 w 229"/>
                <a:gd name="T62" fmla="+- 0 3693 3683"/>
                <a:gd name="T63" fmla="*/ 3693 h 229"/>
                <a:gd name="T64" fmla="+- 0 2294 2154"/>
                <a:gd name="T65" fmla="*/ T64 w 229"/>
                <a:gd name="T66" fmla="+- 0 3686 3683"/>
                <a:gd name="T67" fmla="*/ 3686 h 229"/>
                <a:gd name="T68" fmla="+- 0 2271 2154"/>
                <a:gd name="T69" fmla="*/ T68 w 229"/>
                <a:gd name="T70" fmla="+- 0 3683 3683"/>
                <a:gd name="T71" fmla="*/ 3683 h 229"/>
                <a:gd name="T72" fmla="+- 0 2269 2154"/>
                <a:gd name="T73" fmla="*/ T72 w 229"/>
                <a:gd name="T74" fmla="+- 0 3683 3683"/>
                <a:gd name="T75" fmla="*/ 3683 h 229"/>
                <a:gd name="T76" fmla="+- 0 2246 2154"/>
                <a:gd name="T77" fmla="*/ T76 w 229"/>
                <a:gd name="T78" fmla="+- 0 3686 3683"/>
                <a:gd name="T79" fmla="*/ 3686 h 229"/>
                <a:gd name="T80" fmla="+- 0 2225 2154"/>
                <a:gd name="T81" fmla="*/ T80 w 229"/>
                <a:gd name="T82" fmla="+- 0 3692 3683"/>
                <a:gd name="T83" fmla="*/ 3692 h 229"/>
                <a:gd name="T84" fmla="+- 0 2205 2154"/>
                <a:gd name="T85" fmla="*/ T84 w 229"/>
                <a:gd name="T86" fmla="+- 0 3703 3683"/>
                <a:gd name="T87" fmla="*/ 3703 h 229"/>
                <a:gd name="T88" fmla="+- 0 2188 2154"/>
                <a:gd name="T89" fmla="*/ T88 w 229"/>
                <a:gd name="T90" fmla="+- 0 3716 3683"/>
                <a:gd name="T91" fmla="*/ 3716 h 229"/>
                <a:gd name="T92" fmla="+- 0 2174 2154"/>
                <a:gd name="T93" fmla="*/ T92 w 229"/>
                <a:gd name="T94" fmla="+- 0 3733 3683"/>
                <a:gd name="T95" fmla="*/ 3733 h 229"/>
                <a:gd name="T96" fmla="+- 0 2164 2154"/>
                <a:gd name="T97" fmla="*/ T96 w 229"/>
                <a:gd name="T98" fmla="+- 0 3752 3683"/>
                <a:gd name="T99" fmla="*/ 3752 h 229"/>
                <a:gd name="T100" fmla="+- 0 2157 2154"/>
                <a:gd name="T101" fmla="*/ T100 w 229"/>
                <a:gd name="T102" fmla="+- 0 3773 3683"/>
                <a:gd name="T103" fmla="*/ 3773 h 229"/>
                <a:gd name="T104" fmla="+- 0 2154 2154"/>
                <a:gd name="T105" fmla="*/ T104 w 229"/>
                <a:gd name="T106" fmla="+- 0 3796 3683"/>
                <a:gd name="T107" fmla="*/ 3796 h 229"/>
                <a:gd name="T108" fmla="+- 0 2154 2154"/>
                <a:gd name="T109" fmla="*/ T108 w 229"/>
                <a:gd name="T110" fmla="+- 0 3798 3683"/>
                <a:gd name="T111" fmla="*/ 3798 h 229"/>
                <a:gd name="T112" fmla="+- 0 2156 2154"/>
                <a:gd name="T113" fmla="*/ T112 w 229"/>
                <a:gd name="T114" fmla="+- 0 3821 3683"/>
                <a:gd name="T115" fmla="*/ 3821 h 229"/>
                <a:gd name="T116" fmla="+- 0 2163 2154"/>
                <a:gd name="T117" fmla="*/ T116 w 229"/>
                <a:gd name="T118" fmla="+- 0 3842 3683"/>
                <a:gd name="T119" fmla="*/ 3842 h 229"/>
                <a:gd name="T120" fmla="+- 0 2173 2154"/>
                <a:gd name="T121" fmla="*/ T120 w 229"/>
                <a:gd name="T122" fmla="+- 0 3862 3683"/>
                <a:gd name="T123" fmla="*/ 3862 h 229"/>
                <a:gd name="T124" fmla="+- 0 2187 2154"/>
                <a:gd name="T125" fmla="*/ T124 w 229"/>
                <a:gd name="T126" fmla="+- 0 3878 3683"/>
                <a:gd name="T127" fmla="*/ 3878 h 229"/>
                <a:gd name="T128" fmla="+- 0 2203 2154"/>
                <a:gd name="T129" fmla="*/ T128 w 229"/>
                <a:gd name="T130" fmla="+- 0 3892 3683"/>
                <a:gd name="T131" fmla="*/ 3892 h 229"/>
                <a:gd name="T132" fmla="+- 0 2222 2154"/>
                <a:gd name="T133" fmla="*/ T132 w 229"/>
                <a:gd name="T134" fmla="+- 0 3903 3683"/>
                <a:gd name="T135" fmla="*/ 3903 h 229"/>
                <a:gd name="T136" fmla="+- 0 2243 2154"/>
                <a:gd name="T137" fmla="*/ T136 w 229"/>
                <a:gd name="T138" fmla="+- 0 3910 3683"/>
                <a:gd name="T139" fmla="*/ 3910 h 229"/>
                <a:gd name="T140" fmla="+- 0 2266 2154"/>
                <a:gd name="T141" fmla="*/ T140 w 229"/>
                <a:gd name="T142" fmla="+- 0 3913 3683"/>
                <a:gd name="T143" fmla="*/ 3913 h 229"/>
                <a:gd name="T144" fmla="+- 0 2269 2154"/>
                <a:gd name="T145" fmla="*/ T144 w 229"/>
                <a:gd name="T146" fmla="+- 0 3913 3683"/>
                <a:gd name="T147" fmla="*/ 3913 h 2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9" h="229">
                  <a:moveTo>
                    <a:pt x="115" y="230"/>
                  </a:moveTo>
                  <a:lnTo>
                    <a:pt x="138" y="228"/>
                  </a:lnTo>
                  <a:lnTo>
                    <a:pt x="159" y="221"/>
                  </a:lnTo>
                  <a:lnTo>
                    <a:pt x="178" y="211"/>
                  </a:lnTo>
                  <a:lnTo>
                    <a:pt x="195" y="197"/>
                  </a:lnTo>
                  <a:lnTo>
                    <a:pt x="209" y="181"/>
                  </a:lnTo>
                  <a:lnTo>
                    <a:pt x="220" y="161"/>
                  </a:lnTo>
                  <a:lnTo>
                    <a:pt x="227" y="140"/>
                  </a:lnTo>
                  <a:lnTo>
                    <a:pt x="229" y="118"/>
                  </a:lnTo>
                  <a:lnTo>
                    <a:pt x="229" y="115"/>
                  </a:lnTo>
                  <a:lnTo>
                    <a:pt x="227" y="92"/>
                  </a:lnTo>
                  <a:lnTo>
                    <a:pt x="221" y="71"/>
                  </a:lnTo>
                  <a:lnTo>
                    <a:pt x="210" y="52"/>
                  </a:lnTo>
                  <a:lnTo>
                    <a:pt x="197" y="35"/>
                  </a:lnTo>
                  <a:lnTo>
                    <a:pt x="180" y="21"/>
                  </a:lnTo>
                  <a:lnTo>
                    <a:pt x="161" y="10"/>
                  </a:lnTo>
                  <a:lnTo>
                    <a:pt x="140" y="3"/>
                  </a:lnTo>
                  <a:lnTo>
                    <a:pt x="117" y="0"/>
                  </a:lnTo>
                  <a:lnTo>
                    <a:pt x="115" y="0"/>
                  </a:lnTo>
                  <a:lnTo>
                    <a:pt x="92" y="3"/>
                  </a:lnTo>
                  <a:lnTo>
                    <a:pt x="71" y="9"/>
                  </a:lnTo>
                  <a:lnTo>
                    <a:pt x="51" y="20"/>
                  </a:lnTo>
                  <a:lnTo>
                    <a:pt x="34" y="33"/>
                  </a:lnTo>
                  <a:lnTo>
                    <a:pt x="20" y="50"/>
                  </a:lnTo>
                  <a:lnTo>
                    <a:pt x="10" y="69"/>
                  </a:lnTo>
                  <a:lnTo>
                    <a:pt x="3" y="90"/>
                  </a:lnTo>
                  <a:lnTo>
                    <a:pt x="0" y="113"/>
                  </a:lnTo>
                  <a:lnTo>
                    <a:pt x="0" y="115"/>
                  </a:lnTo>
                  <a:lnTo>
                    <a:pt x="2" y="138"/>
                  </a:lnTo>
                  <a:lnTo>
                    <a:pt x="9" y="159"/>
                  </a:lnTo>
                  <a:lnTo>
                    <a:pt x="19" y="179"/>
                  </a:lnTo>
                  <a:lnTo>
                    <a:pt x="33" y="195"/>
                  </a:lnTo>
                  <a:lnTo>
                    <a:pt x="49" y="209"/>
                  </a:lnTo>
                  <a:lnTo>
                    <a:pt x="68" y="220"/>
                  </a:lnTo>
                  <a:lnTo>
                    <a:pt x="89" y="227"/>
                  </a:lnTo>
                  <a:lnTo>
                    <a:pt x="112" y="230"/>
                  </a:lnTo>
                  <a:lnTo>
                    <a:pt x="115" y="230"/>
                  </a:lnTo>
                  <a:close/>
                </a:path>
              </a:pathLst>
            </a:custGeom>
            <a:solidFill>
              <a:srgbClr val="ED3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23" name="Freeform 22">
              <a:extLst>
                <a:ext uri="{FF2B5EF4-FFF2-40B4-BE49-F238E27FC236}">
                  <a16:creationId xmlns:a16="http://schemas.microsoft.com/office/drawing/2014/main" id="{11434756-B1C5-2862-D72C-053E32DF4161}"/>
                </a:ext>
              </a:extLst>
            </p:cNvPr>
            <p:cNvSpPr>
              <a:spLocks/>
            </p:cNvSpPr>
            <p:nvPr/>
          </p:nvSpPr>
          <p:spPr bwMode="auto">
            <a:xfrm>
              <a:off x="1640" y="3683"/>
              <a:ext cx="229" cy="229"/>
            </a:xfrm>
            <a:custGeom>
              <a:avLst/>
              <a:gdLst>
                <a:gd name="T0" fmla="+- 0 1755 1640"/>
                <a:gd name="T1" fmla="*/ T0 w 229"/>
                <a:gd name="T2" fmla="+- 0 3913 3683"/>
                <a:gd name="T3" fmla="*/ 3913 h 229"/>
                <a:gd name="T4" fmla="+- 0 1778 1640"/>
                <a:gd name="T5" fmla="*/ T4 w 229"/>
                <a:gd name="T6" fmla="+- 0 3911 3683"/>
                <a:gd name="T7" fmla="*/ 3911 h 229"/>
                <a:gd name="T8" fmla="+- 0 1799 1640"/>
                <a:gd name="T9" fmla="*/ T8 w 229"/>
                <a:gd name="T10" fmla="+- 0 3904 3683"/>
                <a:gd name="T11" fmla="*/ 3904 h 229"/>
                <a:gd name="T12" fmla="+- 0 1818 1640"/>
                <a:gd name="T13" fmla="*/ T12 w 229"/>
                <a:gd name="T14" fmla="+- 0 3894 3683"/>
                <a:gd name="T15" fmla="*/ 3894 h 229"/>
                <a:gd name="T16" fmla="+- 0 1835 1640"/>
                <a:gd name="T17" fmla="*/ T16 w 229"/>
                <a:gd name="T18" fmla="+- 0 3880 3683"/>
                <a:gd name="T19" fmla="*/ 3880 h 229"/>
                <a:gd name="T20" fmla="+- 0 1849 1640"/>
                <a:gd name="T21" fmla="*/ T20 w 229"/>
                <a:gd name="T22" fmla="+- 0 3864 3683"/>
                <a:gd name="T23" fmla="*/ 3864 h 229"/>
                <a:gd name="T24" fmla="+- 0 1860 1640"/>
                <a:gd name="T25" fmla="*/ T24 w 229"/>
                <a:gd name="T26" fmla="+- 0 3844 3683"/>
                <a:gd name="T27" fmla="*/ 3844 h 229"/>
                <a:gd name="T28" fmla="+- 0 1867 1640"/>
                <a:gd name="T29" fmla="*/ T28 w 229"/>
                <a:gd name="T30" fmla="+- 0 3823 3683"/>
                <a:gd name="T31" fmla="*/ 3823 h 229"/>
                <a:gd name="T32" fmla="+- 0 1869 1640"/>
                <a:gd name="T33" fmla="*/ T32 w 229"/>
                <a:gd name="T34" fmla="+- 0 3801 3683"/>
                <a:gd name="T35" fmla="*/ 3801 h 229"/>
                <a:gd name="T36" fmla="+- 0 1869 1640"/>
                <a:gd name="T37" fmla="*/ T36 w 229"/>
                <a:gd name="T38" fmla="+- 0 3798 3683"/>
                <a:gd name="T39" fmla="*/ 3798 h 229"/>
                <a:gd name="T40" fmla="+- 0 1867 1640"/>
                <a:gd name="T41" fmla="*/ T40 w 229"/>
                <a:gd name="T42" fmla="+- 0 3775 3683"/>
                <a:gd name="T43" fmla="*/ 3775 h 229"/>
                <a:gd name="T44" fmla="+- 0 1861 1640"/>
                <a:gd name="T45" fmla="*/ T44 w 229"/>
                <a:gd name="T46" fmla="+- 0 3754 3683"/>
                <a:gd name="T47" fmla="*/ 3754 h 229"/>
                <a:gd name="T48" fmla="+- 0 1850 1640"/>
                <a:gd name="T49" fmla="*/ T48 w 229"/>
                <a:gd name="T50" fmla="+- 0 3735 3683"/>
                <a:gd name="T51" fmla="*/ 3735 h 229"/>
                <a:gd name="T52" fmla="+- 0 1837 1640"/>
                <a:gd name="T53" fmla="*/ T52 w 229"/>
                <a:gd name="T54" fmla="+- 0 3718 3683"/>
                <a:gd name="T55" fmla="*/ 3718 h 229"/>
                <a:gd name="T56" fmla="+- 0 1820 1640"/>
                <a:gd name="T57" fmla="*/ T56 w 229"/>
                <a:gd name="T58" fmla="+- 0 3704 3683"/>
                <a:gd name="T59" fmla="*/ 3704 h 229"/>
                <a:gd name="T60" fmla="+- 0 1801 1640"/>
                <a:gd name="T61" fmla="*/ T60 w 229"/>
                <a:gd name="T62" fmla="+- 0 3693 3683"/>
                <a:gd name="T63" fmla="*/ 3693 h 229"/>
                <a:gd name="T64" fmla="+- 0 1780 1640"/>
                <a:gd name="T65" fmla="*/ T64 w 229"/>
                <a:gd name="T66" fmla="+- 0 3686 3683"/>
                <a:gd name="T67" fmla="*/ 3686 h 229"/>
                <a:gd name="T68" fmla="+- 0 1757 1640"/>
                <a:gd name="T69" fmla="*/ T68 w 229"/>
                <a:gd name="T70" fmla="+- 0 3683 3683"/>
                <a:gd name="T71" fmla="*/ 3683 h 229"/>
                <a:gd name="T72" fmla="+- 0 1755 1640"/>
                <a:gd name="T73" fmla="*/ T72 w 229"/>
                <a:gd name="T74" fmla="+- 0 3683 3683"/>
                <a:gd name="T75" fmla="*/ 3683 h 229"/>
                <a:gd name="T76" fmla="+- 0 1732 1640"/>
                <a:gd name="T77" fmla="*/ T76 w 229"/>
                <a:gd name="T78" fmla="+- 0 3686 3683"/>
                <a:gd name="T79" fmla="*/ 3686 h 229"/>
                <a:gd name="T80" fmla="+- 0 1711 1640"/>
                <a:gd name="T81" fmla="*/ T80 w 229"/>
                <a:gd name="T82" fmla="+- 0 3692 3683"/>
                <a:gd name="T83" fmla="*/ 3692 h 229"/>
                <a:gd name="T84" fmla="+- 0 1691 1640"/>
                <a:gd name="T85" fmla="*/ T84 w 229"/>
                <a:gd name="T86" fmla="+- 0 3703 3683"/>
                <a:gd name="T87" fmla="*/ 3703 h 229"/>
                <a:gd name="T88" fmla="+- 0 1674 1640"/>
                <a:gd name="T89" fmla="*/ T88 w 229"/>
                <a:gd name="T90" fmla="+- 0 3716 3683"/>
                <a:gd name="T91" fmla="*/ 3716 h 229"/>
                <a:gd name="T92" fmla="+- 0 1660 1640"/>
                <a:gd name="T93" fmla="*/ T92 w 229"/>
                <a:gd name="T94" fmla="+- 0 3733 3683"/>
                <a:gd name="T95" fmla="*/ 3733 h 229"/>
                <a:gd name="T96" fmla="+- 0 1650 1640"/>
                <a:gd name="T97" fmla="*/ T96 w 229"/>
                <a:gd name="T98" fmla="+- 0 3752 3683"/>
                <a:gd name="T99" fmla="*/ 3752 h 229"/>
                <a:gd name="T100" fmla="+- 0 1643 1640"/>
                <a:gd name="T101" fmla="*/ T100 w 229"/>
                <a:gd name="T102" fmla="+- 0 3773 3683"/>
                <a:gd name="T103" fmla="*/ 3773 h 229"/>
                <a:gd name="T104" fmla="+- 0 1640 1640"/>
                <a:gd name="T105" fmla="*/ T104 w 229"/>
                <a:gd name="T106" fmla="+- 0 3796 3683"/>
                <a:gd name="T107" fmla="*/ 3796 h 229"/>
                <a:gd name="T108" fmla="+- 0 1640 1640"/>
                <a:gd name="T109" fmla="*/ T108 w 229"/>
                <a:gd name="T110" fmla="+- 0 3798 3683"/>
                <a:gd name="T111" fmla="*/ 3798 h 229"/>
                <a:gd name="T112" fmla="+- 0 1642 1640"/>
                <a:gd name="T113" fmla="*/ T112 w 229"/>
                <a:gd name="T114" fmla="+- 0 3821 3683"/>
                <a:gd name="T115" fmla="*/ 3821 h 229"/>
                <a:gd name="T116" fmla="+- 0 1649 1640"/>
                <a:gd name="T117" fmla="*/ T116 w 229"/>
                <a:gd name="T118" fmla="+- 0 3842 3683"/>
                <a:gd name="T119" fmla="*/ 3842 h 229"/>
                <a:gd name="T120" fmla="+- 0 1659 1640"/>
                <a:gd name="T121" fmla="*/ T120 w 229"/>
                <a:gd name="T122" fmla="+- 0 3862 3683"/>
                <a:gd name="T123" fmla="*/ 3862 h 229"/>
                <a:gd name="T124" fmla="+- 0 1673 1640"/>
                <a:gd name="T125" fmla="*/ T124 w 229"/>
                <a:gd name="T126" fmla="+- 0 3878 3683"/>
                <a:gd name="T127" fmla="*/ 3878 h 229"/>
                <a:gd name="T128" fmla="+- 0 1689 1640"/>
                <a:gd name="T129" fmla="*/ T128 w 229"/>
                <a:gd name="T130" fmla="+- 0 3892 3683"/>
                <a:gd name="T131" fmla="*/ 3892 h 229"/>
                <a:gd name="T132" fmla="+- 0 1708 1640"/>
                <a:gd name="T133" fmla="*/ T132 w 229"/>
                <a:gd name="T134" fmla="+- 0 3903 3683"/>
                <a:gd name="T135" fmla="*/ 3903 h 229"/>
                <a:gd name="T136" fmla="+- 0 1729 1640"/>
                <a:gd name="T137" fmla="*/ T136 w 229"/>
                <a:gd name="T138" fmla="+- 0 3910 3683"/>
                <a:gd name="T139" fmla="*/ 3910 h 229"/>
                <a:gd name="T140" fmla="+- 0 1752 1640"/>
                <a:gd name="T141" fmla="*/ T140 w 229"/>
                <a:gd name="T142" fmla="+- 0 3913 3683"/>
                <a:gd name="T143" fmla="*/ 3913 h 229"/>
                <a:gd name="T144" fmla="+- 0 1755 1640"/>
                <a:gd name="T145" fmla="*/ T144 w 229"/>
                <a:gd name="T146" fmla="+- 0 3913 3683"/>
                <a:gd name="T147" fmla="*/ 3913 h 2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9" h="229">
                  <a:moveTo>
                    <a:pt x="115" y="230"/>
                  </a:moveTo>
                  <a:lnTo>
                    <a:pt x="138" y="228"/>
                  </a:lnTo>
                  <a:lnTo>
                    <a:pt x="159" y="221"/>
                  </a:lnTo>
                  <a:lnTo>
                    <a:pt x="178" y="211"/>
                  </a:lnTo>
                  <a:lnTo>
                    <a:pt x="195" y="197"/>
                  </a:lnTo>
                  <a:lnTo>
                    <a:pt x="209" y="181"/>
                  </a:lnTo>
                  <a:lnTo>
                    <a:pt x="220" y="161"/>
                  </a:lnTo>
                  <a:lnTo>
                    <a:pt x="227" y="140"/>
                  </a:lnTo>
                  <a:lnTo>
                    <a:pt x="229" y="118"/>
                  </a:lnTo>
                  <a:lnTo>
                    <a:pt x="229" y="115"/>
                  </a:lnTo>
                  <a:lnTo>
                    <a:pt x="227" y="92"/>
                  </a:lnTo>
                  <a:lnTo>
                    <a:pt x="221" y="71"/>
                  </a:lnTo>
                  <a:lnTo>
                    <a:pt x="210" y="52"/>
                  </a:lnTo>
                  <a:lnTo>
                    <a:pt x="197" y="35"/>
                  </a:lnTo>
                  <a:lnTo>
                    <a:pt x="180" y="21"/>
                  </a:lnTo>
                  <a:lnTo>
                    <a:pt x="161" y="10"/>
                  </a:lnTo>
                  <a:lnTo>
                    <a:pt x="140" y="3"/>
                  </a:lnTo>
                  <a:lnTo>
                    <a:pt x="117" y="0"/>
                  </a:lnTo>
                  <a:lnTo>
                    <a:pt x="115" y="0"/>
                  </a:lnTo>
                  <a:lnTo>
                    <a:pt x="92" y="3"/>
                  </a:lnTo>
                  <a:lnTo>
                    <a:pt x="71" y="9"/>
                  </a:lnTo>
                  <a:lnTo>
                    <a:pt x="51" y="20"/>
                  </a:lnTo>
                  <a:lnTo>
                    <a:pt x="34" y="33"/>
                  </a:lnTo>
                  <a:lnTo>
                    <a:pt x="20" y="50"/>
                  </a:lnTo>
                  <a:lnTo>
                    <a:pt x="10" y="69"/>
                  </a:lnTo>
                  <a:lnTo>
                    <a:pt x="3" y="90"/>
                  </a:lnTo>
                  <a:lnTo>
                    <a:pt x="0" y="113"/>
                  </a:lnTo>
                  <a:lnTo>
                    <a:pt x="0" y="115"/>
                  </a:lnTo>
                  <a:lnTo>
                    <a:pt x="2" y="138"/>
                  </a:lnTo>
                  <a:lnTo>
                    <a:pt x="9" y="159"/>
                  </a:lnTo>
                  <a:lnTo>
                    <a:pt x="19" y="179"/>
                  </a:lnTo>
                  <a:lnTo>
                    <a:pt x="33" y="195"/>
                  </a:lnTo>
                  <a:lnTo>
                    <a:pt x="49" y="209"/>
                  </a:lnTo>
                  <a:lnTo>
                    <a:pt x="68" y="220"/>
                  </a:lnTo>
                  <a:lnTo>
                    <a:pt x="89" y="227"/>
                  </a:lnTo>
                  <a:lnTo>
                    <a:pt x="112" y="230"/>
                  </a:lnTo>
                  <a:lnTo>
                    <a:pt x="115" y="230"/>
                  </a:lnTo>
                  <a:close/>
                </a:path>
              </a:pathLst>
            </a:custGeom>
            <a:solidFill>
              <a:srgbClr val="ED3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24" name="Freeform 23">
              <a:extLst>
                <a:ext uri="{FF2B5EF4-FFF2-40B4-BE49-F238E27FC236}">
                  <a16:creationId xmlns:a16="http://schemas.microsoft.com/office/drawing/2014/main" id="{94140FC4-2D20-72A1-19C8-E12B209F5C76}"/>
                </a:ext>
              </a:extLst>
            </p:cNvPr>
            <p:cNvSpPr>
              <a:spLocks/>
            </p:cNvSpPr>
            <p:nvPr/>
          </p:nvSpPr>
          <p:spPr bwMode="auto">
            <a:xfrm>
              <a:off x="6192" y="3683"/>
              <a:ext cx="229" cy="229"/>
            </a:xfrm>
            <a:custGeom>
              <a:avLst/>
              <a:gdLst>
                <a:gd name="T0" fmla="+- 0 6307 6192"/>
                <a:gd name="T1" fmla="*/ T0 w 229"/>
                <a:gd name="T2" fmla="+- 0 3913 3683"/>
                <a:gd name="T3" fmla="*/ 3913 h 229"/>
                <a:gd name="T4" fmla="+- 0 6330 6192"/>
                <a:gd name="T5" fmla="*/ T4 w 229"/>
                <a:gd name="T6" fmla="+- 0 3911 3683"/>
                <a:gd name="T7" fmla="*/ 3911 h 229"/>
                <a:gd name="T8" fmla="+- 0 6351 6192"/>
                <a:gd name="T9" fmla="*/ T8 w 229"/>
                <a:gd name="T10" fmla="+- 0 3904 3683"/>
                <a:gd name="T11" fmla="*/ 3904 h 229"/>
                <a:gd name="T12" fmla="+- 0 6370 6192"/>
                <a:gd name="T13" fmla="*/ T12 w 229"/>
                <a:gd name="T14" fmla="+- 0 3894 3683"/>
                <a:gd name="T15" fmla="*/ 3894 h 229"/>
                <a:gd name="T16" fmla="+- 0 6387 6192"/>
                <a:gd name="T17" fmla="*/ T16 w 229"/>
                <a:gd name="T18" fmla="+- 0 3880 3683"/>
                <a:gd name="T19" fmla="*/ 3880 h 229"/>
                <a:gd name="T20" fmla="+- 0 6401 6192"/>
                <a:gd name="T21" fmla="*/ T20 w 229"/>
                <a:gd name="T22" fmla="+- 0 3864 3683"/>
                <a:gd name="T23" fmla="*/ 3864 h 229"/>
                <a:gd name="T24" fmla="+- 0 6412 6192"/>
                <a:gd name="T25" fmla="*/ T24 w 229"/>
                <a:gd name="T26" fmla="+- 0 3844 3683"/>
                <a:gd name="T27" fmla="*/ 3844 h 229"/>
                <a:gd name="T28" fmla="+- 0 6419 6192"/>
                <a:gd name="T29" fmla="*/ T28 w 229"/>
                <a:gd name="T30" fmla="+- 0 3823 3683"/>
                <a:gd name="T31" fmla="*/ 3823 h 229"/>
                <a:gd name="T32" fmla="+- 0 6421 6192"/>
                <a:gd name="T33" fmla="*/ T32 w 229"/>
                <a:gd name="T34" fmla="+- 0 3801 3683"/>
                <a:gd name="T35" fmla="*/ 3801 h 229"/>
                <a:gd name="T36" fmla="+- 0 6421 6192"/>
                <a:gd name="T37" fmla="*/ T36 w 229"/>
                <a:gd name="T38" fmla="+- 0 3798 3683"/>
                <a:gd name="T39" fmla="*/ 3798 h 229"/>
                <a:gd name="T40" fmla="+- 0 6419 6192"/>
                <a:gd name="T41" fmla="*/ T40 w 229"/>
                <a:gd name="T42" fmla="+- 0 3775 3683"/>
                <a:gd name="T43" fmla="*/ 3775 h 229"/>
                <a:gd name="T44" fmla="+- 0 6413 6192"/>
                <a:gd name="T45" fmla="*/ T44 w 229"/>
                <a:gd name="T46" fmla="+- 0 3754 3683"/>
                <a:gd name="T47" fmla="*/ 3754 h 229"/>
                <a:gd name="T48" fmla="+- 0 6402 6192"/>
                <a:gd name="T49" fmla="*/ T48 w 229"/>
                <a:gd name="T50" fmla="+- 0 3735 3683"/>
                <a:gd name="T51" fmla="*/ 3735 h 229"/>
                <a:gd name="T52" fmla="+- 0 6389 6192"/>
                <a:gd name="T53" fmla="*/ T52 w 229"/>
                <a:gd name="T54" fmla="+- 0 3718 3683"/>
                <a:gd name="T55" fmla="*/ 3718 h 229"/>
                <a:gd name="T56" fmla="+- 0 6372 6192"/>
                <a:gd name="T57" fmla="*/ T56 w 229"/>
                <a:gd name="T58" fmla="+- 0 3704 3683"/>
                <a:gd name="T59" fmla="*/ 3704 h 229"/>
                <a:gd name="T60" fmla="+- 0 6353 6192"/>
                <a:gd name="T61" fmla="*/ T60 w 229"/>
                <a:gd name="T62" fmla="+- 0 3693 3683"/>
                <a:gd name="T63" fmla="*/ 3693 h 229"/>
                <a:gd name="T64" fmla="+- 0 6332 6192"/>
                <a:gd name="T65" fmla="*/ T64 w 229"/>
                <a:gd name="T66" fmla="+- 0 3686 3683"/>
                <a:gd name="T67" fmla="*/ 3686 h 229"/>
                <a:gd name="T68" fmla="+- 0 6309 6192"/>
                <a:gd name="T69" fmla="*/ T68 w 229"/>
                <a:gd name="T70" fmla="+- 0 3683 3683"/>
                <a:gd name="T71" fmla="*/ 3683 h 229"/>
                <a:gd name="T72" fmla="+- 0 6307 6192"/>
                <a:gd name="T73" fmla="*/ T72 w 229"/>
                <a:gd name="T74" fmla="+- 0 3683 3683"/>
                <a:gd name="T75" fmla="*/ 3683 h 229"/>
                <a:gd name="T76" fmla="+- 0 6284 6192"/>
                <a:gd name="T77" fmla="*/ T76 w 229"/>
                <a:gd name="T78" fmla="+- 0 3686 3683"/>
                <a:gd name="T79" fmla="*/ 3686 h 229"/>
                <a:gd name="T80" fmla="+- 0 6263 6192"/>
                <a:gd name="T81" fmla="*/ T80 w 229"/>
                <a:gd name="T82" fmla="+- 0 3692 3683"/>
                <a:gd name="T83" fmla="*/ 3692 h 229"/>
                <a:gd name="T84" fmla="+- 0 6243 6192"/>
                <a:gd name="T85" fmla="*/ T84 w 229"/>
                <a:gd name="T86" fmla="+- 0 3703 3683"/>
                <a:gd name="T87" fmla="*/ 3703 h 229"/>
                <a:gd name="T88" fmla="+- 0 6226 6192"/>
                <a:gd name="T89" fmla="*/ T88 w 229"/>
                <a:gd name="T90" fmla="+- 0 3716 3683"/>
                <a:gd name="T91" fmla="*/ 3716 h 229"/>
                <a:gd name="T92" fmla="+- 0 6212 6192"/>
                <a:gd name="T93" fmla="*/ T92 w 229"/>
                <a:gd name="T94" fmla="+- 0 3733 3683"/>
                <a:gd name="T95" fmla="*/ 3733 h 229"/>
                <a:gd name="T96" fmla="+- 0 6202 6192"/>
                <a:gd name="T97" fmla="*/ T96 w 229"/>
                <a:gd name="T98" fmla="+- 0 3752 3683"/>
                <a:gd name="T99" fmla="*/ 3752 h 229"/>
                <a:gd name="T100" fmla="+- 0 6195 6192"/>
                <a:gd name="T101" fmla="*/ T100 w 229"/>
                <a:gd name="T102" fmla="+- 0 3773 3683"/>
                <a:gd name="T103" fmla="*/ 3773 h 229"/>
                <a:gd name="T104" fmla="+- 0 6192 6192"/>
                <a:gd name="T105" fmla="*/ T104 w 229"/>
                <a:gd name="T106" fmla="+- 0 3796 3683"/>
                <a:gd name="T107" fmla="*/ 3796 h 229"/>
                <a:gd name="T108" fmla="+- 0 6192 6192"/>
                <a:gd name="T109" fmla="*/ T108 w 229"/>
                <a:gd name="T110" fmla="+- 0 3798 3683"/>
                <a:gd name="T111" fmla="*/ 3798 h 229"/>
                <a:gd name="T112" fmla="+- 0 6194 6192"/>
                <a:gd name="T113" fmla="*/ T112 w 229"/>
                <a:gd name="T114" fmla="+- 0 3821 3683"/>
                <a:gd name="T115" fmla="*/ 3821 h 229"/>
                <a:gd name="T116" fmla="+- 0 6201 6192"/>
                <a:gd name="T117" fmla="*/ T116 w 229"/>
                <a:gd name="T118" fmla="+- 0 3842 3683"/>
                <a:gd name="T119" fmla="*/ 3842 h 229"/>
                <a:gd name="T120" fmla="+- 0 6211 6192"/>
                <a:gd name="T121" fmla="*/ T120 w 229"/>
                <a:gd name="T122" fmla="+- 0 3862 3683"/>
                <a:gd name="T123" fmla="*/ 3862 h 229"/>
                <a:gd name="T124" fmla="+- 0 6225 6192"/>
                <a:gd name="T125" fmla="*/ T124 w 229"/>
                <a:gd name="T126" fmla="+- 0 3878 3683"/>
                <a:gd name="T127" fmla="*/ 3878 h 229"/>
                <a:gd name="T128" fmla="+- 0 6241 6192"/>
                <a:gd name="T129" fmla="*/ T128 w 229"/>
                <a:gd name="T130" fmla="+- 0 3892 3683"/>
                <a:gd name="T131" fmla="*/ 3892 h 229"/>
                <a:gd name="T132" fmla="+- 0 6260 6192"/>
                <a:gd name="T133" fmla="*/ T132 w 229"/>
                <a:gd name="T134" fmla="+- 0 3903 3683"/>
                <a:gd name="T135" fmla="*/ 3903 h 229"/>
                <a:gd name="T136" fmla="+- 0 6281 6192"/>
                <a:gd name="T137" fmla="*/ T136 w 229"/>
                <a:gd name="T138" fmla="+- 0 3910 3683"/>
                <a:gd name="T139" fmla="*/ 3910 h 229"/>
                <a:gd name="T140" fmla="+- 0 6304 6192"/>
                <a:gd name="T141" fmla="*/ T140 w 229"/>
                <a:gd name="T142" fmla="+- 0 3913 3683"/>
                <a:gd name="T143" fmla="*/ 3913 h 229"/>
                <a:gd name="T144" fmla="+- 0 6307 6192"/>
                <a:gd name="T145" fmla="*/ T144 w 229"/>
                <a:gd name="T146" fmla="+- 0 3913 3683"/>
                <a:gd name="T147" fmla="*/ 3913 h 2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9" h="229">
                  <a:moveTo>
                    <a:pt x="115" y="230"/>
                  </a:moveTo>
                  <a:lnTo>
                    <a:pt x="138" y="228"/>
                  </a:lnTo>
                  <a:lnTo>
                    <a:pt x="159" y="221"/>
                  </a:lnTo>
                  <a:lnTo>
                    <a:pt x="178" y="211"/>
                  </a:lnTo>
                  <a:lnTo>
                    <a:pt x="195" y="197"/>
                  </a:lnTo>
                  <a:lnTo>
                    <a:pt x="209" y="181"/>
                  </a:lnTo>
                  <a:lnTo>
                    <a:pt x="220" y="161"/>
                  </a:lnTo>
                  <a:lnTo>
                    <a:pt x="227" y="140"/>
                  </a:lnTo>
                  <a:lnTo>
                    <a:pt x="229" y="118"/>
                  </a:lnTo>
                  <a:lnTo>
                    <a:pt x="229" y="115"/>
                  </a:lnTo>
                  <a:lnTo>
                    <a:pt x="227" y="92"/>
                  </a:lnTo>
                  <a:lnTo>
                    <a:pt x="221" y="71"/>
                  </a:lnTo>
                  <a:lnTo>
                    <a:pt x="210" y="52"/>
                  </a:lnTo>
                  <a:lnTo>
                    <a:pt x="197" y="35"/>
                  </a:lnTo>
                  <a:lnTo>
                    <a:pt x="180" y="21"/>
                  </a:lnTo>
                  <a:lnTo>
                    <a:pt x="161" y="10"/>
                  </a:lnTo>
                  <a:lnTo>
                    <a:pt x="140" y="3"/>
                  </a:lnTo>
                  <a:lnTo>
                    <a:pt x="117" y="0"/>
                  </a:lnTo>
                  <a:lnTo>
                    <a:pt x="115" y="0"/>
                  </a:lnTo>
                  <a:lnTo>
                    <a:pt x="92" y="3"/>
                  </a:lnTo>
                  <a:lnTo>
                    <a:pt x="71" y="9"/>
                  </a:lnTo>
                  <a:lnTo>
                    <a:pt x="51" y="20"/>
                  </a:lnTo>
                  <a:lnTo>
                    <a:pt x="34" y="33"/>
                  </a:lnTo>
                  <a:lnTo>
                    <a:pt x="20" y="50"/>
                  </a:lnTo>
                  <a:lnTo>
                    <a:pt x="10" y="69"/>
                  </a:lnTo>
                  <a:lnTo>
                    <a:pt x="3" y="90"/>
                  </a:lnTo>
                  <a:lnTo>
                    <a:pt x="0" y="113"/>
                  </a:lnTo>
                  <a:lnTo>
                    <a:pt x="0" y="115"/>
                  </a:lnTo>
                  <a:lnTo>
                    <a:pt x="2" y="138"/>
                  </a:lnTo>
                  <a:lnTo>
                    <a:pt x="9" y="159"/>
                  </a:lnTo>
                  <a:lnTo>
                    <a:pt x="19" y="179"/>
                  </a:lnTo>
                  <a:lnTo>
                    <a:pt x="33" y="195"/>
                  </a:lnTo>
                  <a:lnTo>
                    <a:pt x="49" y="209"/>
                  </a:lnTo>
                  <a:lnTo>
                    <a:pt x="68" y="220"/>
                  </a:lnTo>
                  <a:lnTo>
                    <a:pt x="89" y="227"/>
                  </a:lnTo>
                  <a:lnTo>
                    <a:pt x="112" y="230"/>
                  </a:lnTo>
                  <a:lnTo>
                    <a:pt x="115" y="230"/>
                  </a:lnTo>
                  <a:close/>
                </a:path>
              </a:pathLst>
            </a:custGeom>
            <a:solidFill>
              <a:srgbClr val="ED3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sp>
          <p:nvSpPr>
            <p:cNvPr id="25" name="Freeform 24">
              <a:extLst>
                <a:ext uri="{FF2B5EF4-FFF2-40B4-BE49-F238E27FC236}">
                  <a16:creationId xmlns:a16="http://schemas.microsoft.com/office/drawing/2014/main" id="{E0A06F28-C34C-4687-BF7C-20F1248E00F0}"/>
                </a:ext>
              </a:extLst>
            </p:cNvPr>
            <p:cNvSpPr>
              <a:spLocks/>
            </p:cNvSpPr>
            <p:nvPr/>
          </p:nvSpPr>
          <p:spPr bwMode="auto">
            <a:xfrm>
              <a:off x="7274" y="3683"/>
              <a:ext cx="229" cy="229"/>
            </a:xfrm>
            <a:custGeom>
              <a:avLst/>
              <a:gdLst>
                <a:gd name="T0" fmla="+- 0 7389 7274"/>
                <a:gd name="T1" fmla="*/ T0 w 229"/>
                <a:gd name="T2" fmla="+- 0 3913 3683"/>
                <a:gd name="T3" fmla="*/ 3913 h 229"/>
                <a:gd name="T4" fmla="+- 0 7412 7274"/>
                <a:gd name="T5" fmla="*/ T4 w 229"/>
                <a:gd name="T6" fmla="+- 0 3911 3683"/>
                <a:gd name="T7" fmla="*/ 3911 h 229"/>
                <a:gd name="T8" fmla="+- 0 7433 7274"/>
                <a:gd name="T9" fmla="*/ T8 w 229"/>
                <a:gd name="T10" fmla="+- 0 3904 3683"/>
                <a:gd name="T11" fmla="*/ 3904 h 229"/>
                <a:gd name="T12" fmla="+- 0 7452 7274"/>
                <a:gd name="T13" fmla="*/ T12 w 229"/>
                <a:gd name="T14" fmla="+- 0 3894 3683"/>
                <a:gd name="T15" fmla="*/ 3894 h 229"/>
                <a:gd name="T16" fmla="+- 0 7469 7274"/>
                <a:gd name="T17" fmla="*/ T16 w 229"/>
                <a:gd name="T18" fmla="+- 0 3880 3683"/>
                <a:gd name="T19" fmla="*/ 3880 h 229"/>
                <a:gd name="T20" fmla="+- 0 7483 7274"/>
                <a:gd name="T21" fmla="*/ T20 w 229"/>
                <a:gd name="T22" fmla="+- 0 3864 3683"/>
                <a:gd name="T23" fmla="*/ 3864 h 229"/>
                <a:gd name="T24" fmla="+- 0 7494 7274"/>
                <a:gd name="T25" fmla="*/ T24 w 229"/>
                <a:gd name="T26" fmla="+- 0 3844 3683"/>
                <a:gd name="T27" fmla="*/ 3844 h 229"/>
                <a:gd name="T28" fmla="+- 0 7501 7274"/>
                <a:gd name="T29" fmla="*/ T28 w 229"/>
                <a:gd name="T30" fmla="+- 0 3823 3683"/>
                <a:gd name="T31" fmla="*/ 3823 h 229"/>
                <a:gd name="T32" fmla="+- 0 7503 7274"/>
                <a:gd name="T33" fmla="*/ T32 w 229"/>
                <a:gd name="T34" fmla="+- 0 3801 3683"/>
                <a:gd name="T35" fmla="*/ 3801 h 229"/>
                <a:gd name="T36" fmla="+- 0 7503 7274"/>
                <a:gd name="T37" fmla="*/ T36 w 229"/>
                <a:gd name="T38" fmla="+- 0 3798 3683"/>
                <a:gd name="T39" fmla="*/ 3798 h 229"/>
                <a:gd name="T40" fmla="+- 0 7501 7274"/>
                <a:gd name="T41" fmla="*/ T40 w 229"/>
                <a:gd name="T42" fmla="+- 0 3775 3683"/>
                <a:gd name="T43" fmla="*/ 3775 h 229"/>
                <a:gd name="T44" fmla="+- 0 7495 7274"/>
                <a:gd name="T45" fmla="*/ T44 w 229"/>
                <a:gd name="T46" fmla="+- 0 3754 3683"/>
                <a:gd name="T47" fmla="*/ 3754 h 229"/>
                <a:gd name="T48" fmla="+- 0 7484 7274"/>
                <a:gd name="T49" fmla="*/ T48 w 229"/>
                <a:gd name="T50" fmla="+- 0 3735 3683"/>
                <a:gd name="T51" fmla="*/ 3735 h 229"/>
                <a:gd name="T52" fmla="+- 0 7471 7274"/>
                <a:gd name="T53" fmla="*/ T52 w 229"/>
                <a:gd name="T54" fmla="+- 0 3718 3683"/>
                <a:gd name="T55" fmla="*/ 3718 h 229"/>
                <a:gd name="T56" fmla="+- 0 7454 7274"/>
                <a:gd name="T57" fmla="*/ T56 w 229"/>
                <a:gd name="T58" fmla="+- 0 3704 3683"/>
                <a:gd name="T59" fmla="*/ 3704 h 229"/>
                <a:gd name="T60" fmla="+- 0 7435 7274"/>
                <a:gd name="T61" fmla="*/ T60 w 229"/>
                <a:gd name="T62" fmla="+- 0 3693 3683"/>
                <a:gd name="T63" fmla="*/ 3693 h 229"/>
                <a:gd name="T64" fmla="+- 0 7414 7274"/>
                <a:gd name="T65" fmla="*/ T64 w 229"/>
                <a:gd name="T66" fmla="+- 0 3686 3683"/>
                <a:gd name="T67" fmla="*/ 3686 h 229"/>
                <a:gd name="T68" fmla="+- 0 7391 7274"/>
                <a:gd name="T69" fmla="*/ T68 w 229"/>
                <a:gd name="T70" fmla="+- 0 3683 3683"/>
                <a:gd name="T71" fmla="*/ 3683 h 229"/>
                <a:gd name="T72" fmla="+- 0 7389 7274"/>
                <a:gd name="T73" fmla="*/ T72 w 229"/>
                <a:gd name="T74" fmla="+- 0 3683 3683"/>
                <a:gd name="T75" fmla="*/ 3683 h 229"/>
                <a:gd name="T76" fmla="+- 0 7366 7274"/>
                <a:gd name="T77" fmla="*/ T76 w 229"/>
                <a:gd name="T78" fmla="+- 0 3686 3683"/>
                <a:gd name="T79" fmla="*/ 3686 h 229"/>
                <a:gd name="T80" fmla="+- 0 7345 7274"/>
                <a:gd name="T81" fmla="*/ T80 w 229"/>
                <a:gd name="T82" fmla="+- 0 3692 3683"/>
                <a:gd name="T83" fmla="*/ 3692 h 229"/>
                <a:gd name="T84" fmla="+- 0 7325 7274"/>
                <a:gd name="T85" fmla="*/ T84 w 229"/>
                <a:gd name="T86" fmla="+- 0 3703 3683"/>
                <a:gd name="T87" fmla="*/ 3703 h 229"/>
                <a:gd name="T88" fmla="+- 0 7308 7274"/>
                <a:gd name="T89" fmla="*/ T88 w 229"/>
                <a:gd name="T90" fmla="+- 0 3716 3683"/>
                <a:gd name="T91" fmla="*/ 3716 h 229"/>
                <a:gd name="T92" fmla="+- 0 7294 7274"/>
                <a:gd name="T93" fmla="*/ T92 w 229"/>
                <a:gd name="T94" fmla="+- 0 3733 3683"/>
                <a:gd name="T95" fmla="*/ 3733 h 229"/>
                <a:gd name="T96" fmla="+- 0 7284 7274"/>
                <a:gd name="T97" fmla="*/ T96 w 229"/>
                <a:gd name="T98" fmla="+- 0 3752 3683"/>
                <a:gd name="T99" fmla="*/ 3752 h 229"/>
                <a:gd name="T100" fmla="+- 0 7277 7274"/>
                <a:gd name="T101" fmla="*/ T100 w 229"/>
                <a:gd name="T102" fmla="+- 0 3773 3683"/>
                <a:gd name="T103" fmla="*/ 3773 h 229"/>
                <a:gd name="T104" fmla="+- 0 7274 7274"/>
                <a:gd name="T105" fmla="*/ T104 w 229"/>
                <a:gd name="T106" fmla="+- 0 3796 3683"/>
                <a:gd name="T107" fmla="*/ 3796 h 229"/>
                <a:gd name="T108" fmla="+- 0 7274 7274"/>
                <a:gd name="T109" fmla="*/ T108 w 229"/>
                <a:gd name="T110" fmla="+- 0 3798 3683"/>
                <a:gd name="T111" fmla="*/ 3798 h 229"/>
                <a:gd name="T112" fmla="+- 0 7276 7274"/>
                <a:gd name="T113" fmla="*/ T112 w 229"/>
                <a:gd name="T114" fmla="+- 0 3821 3683"/>
                <a:gd name="T115" fmla="*/ 3821 h 229"/>
                <a:gd name="T116" fmla="+- 0 7283 7274"/>
                <a:gd name="T117" fmla="*/ T116 w 229"/>
                <a:gd name="T118" fmla="+- 0 3842 3683"/>
                <a:gd name="T119" fmla="*/ 3842 h 229"/>
                <a:gd name="T120" fmla="+- 0 7293 7274"/>
                <a:gd name="T121" fmla="*/ T120 w 229"/>
                <a:gd name="T122" fmla="+- 0 3862 3683"/>
                <a:gd name="T123" fmla="*/ 3862 h 229"/>
                <a:gd name="T124" fmla="+- 0 7307 7274"/>
                <a:gd name="T125" fmla="*/ T124 w 229"/>
                <a:gd name="T126" fmla="+- 0 3878 3683"/>
                <a:gd name="T127" fmla="*/ 3878 h 229"/>
                <a:gd name="T128" fmla="+- 0 7323 7274"/>
                <a:gd name="T129" fmla="*/ T128 w 229"/>
                <a:gd name="T130" fmla="+- 0 3892 3683"/>
                <a:gd name="T131" fmla="*/ 3892 h 229"/>
                <a:gd name="T132" fmla="+- 0 7342 7274"/>
                <a:gd name="T133" fmla="*/ T132 w 229"/>
                <a:gd name="T134" fmla="+- 0 3903 3683"/>
                <a:gd name="T135" fmla="*/ 3903 h 229"/>
                <a:gd name="T136" fmla="+- 0 7363 7274"/>
                <a:gd name="T137" fmla="*/ T136 w 229"/>
                <a:gd name="T138" fmla="+- 0 3910 3683"/>
                <a:gd name="T139" fmla="*/ 3910 h 229"/>
                <a:gd name="T140" fmla="+- 0 7386 7274"/>
                <a:gd name="T141" fmla="*/ T140 w 229"/>
                <a:gd name="T142" fmla="+- 0 3913 3683"/>
                <a:gd name="T143" fmla="*/ 3913 h 229"/>
                <a:gd name="T144" fmla="+- 0 7389 7274"/>
                <a:gd name="T145" fmla="*/ T144 w 229"/>
                <a:gd name="T146" fmla="+- 0 3913 3683"/>
                <a:gd name="T147" fmla="*/ 3913 h 2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29" h="229">
                  <a:moveTo>
                    <a:pt x="115" y="230"/>
                  </a:moveTo>
                  <a:lnTo>
                    <a:pt x="138" y="228"/>
                  </a:lnTo>
                  <a:lnTo>
                    <a:pt x="159" y="221"/>
                  </a:lnTo>
                  <a:lnTo>
                    <a:pt x="178" y="211"/>
                  </a:lnTo>
                  <a:lnTo>
                    <a:pt x="195" y="197"/>
                  </a:lnTo>
                  <a:lnTo>
                    <a:pt x="209" y="181"/>
                  </a:lnTo>
                  <a:lnTo>
                    <a:pt x="220" y="161"/>
                  </a:lnTo>
                  <a:lnTo>
                    <a:pt x="227" y="140"/>
                  </a:lnTo>
                  <a:lnTo>
                    <a:pt x="229" y="118"/>
                  </a:lnTo>
                  <a:lnTo>
                    <a:pt x="229" y="115"/>
                  </a:lnTo>
                  <a:lnTo>
                    <a:pt x="227" y="92"/>
                  </a:lnTo>
                  <a:lnTo>
                    <a:pt x="221" y="71"/>
                  </a:lnTo>
                  <a:lnTo>
                    <a:pt x="210" y="52"/>
                  </a:lnTo>
                  <a:lnTo>
                    <a:pt x="197" y="35"/>
                  </a:lnTo>
                  <a:lnTo>
                    <a:pt x="180" y="21"/>
                  </a:lnTo>
                  <a:lnTo>
                    <a:pt x="161" y="10"/>
                  </a:lnTo>
                  <a:lnTo>
                    <a:pt x="140" y="3"/>
                  </a:lnTo>
                  <a:lnTo>
                    <a:pt x="117" y="0"/>
                  </a:lnTo>
                  <a:lnTo>
                    <a:pt x="115" y="0"/>
                  </a:lnTo>
                  <a:lnTo>
                    <a:pt x="92" y="3"/>
                  </a:lnTo>
                  <a:lnTo>
                    <a:pt x="71" y="9"/>
                  </a:lnTo>
                  <a:lnTo>
                    <a:pt x="51" y="20"/>
                  </a:lnTo>
                  <a:lnTo>
                    <a:pt x="34" y="33"/>
                  </a:lnTo>
                  <a:lnTo>
                    <a:pt x="20" y="50"/>
                  </a:lnTo>
                  <a:lnTo>
                    <a:pt x="10" y="69"/>
                  </a:lnTo>
                  <a:lnTo>
                    <a:pt x="3" y="90"/>
                  </a:lnTo>
                  <a:lnTo>
                    <a:pt x="0" y="113"/>
                  </a:lnTo>
                  <a:lnTo>
                    <a:pt x="0" y="115"/>
                  </a:lnTo>
                  <a:lnTo>
                    <a:pt x="2" y="138"/>
                  </a:lnTo>
                  <a:lnTo>
                    <a:pt x="9" y="159"/>
                  </a:lnTo>
                  <a:lnTo>
                    <a:pt x="19" y="179"/>
                  </a:lnTo>
                  <a:lnTo>
                    <a:pt x="33" y="195"/>
                  </a:lnTo>
                  <a:lnTo>
                    <a:pt x="49" y="209"/>
                  </a:lnTo>
                  <a:lnTo>
                    <a:pt x="68" y="220"/>
                  </a:lnTo>
                  <a:lnTo>
                    <a:pt x="89" y="227"/>
                  </a:lnTo>
                  <a:lnTo>
                    <a:pt x="112" y="230"/>
                  </a:lnTo>
                  <a:lnTo>
                    <a:pt x="115" y="230"/>
                  </a:lnTo>
                  <a:close/>
                </a:path>
              </a:pathLst>
            </a:custGeom>
            <a:solidFill>
              <a:srgbClr val="ED3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C"/>
            </a:p>
          </p:txBody>
        </p:sp>
      </p:grpSp>
      <p:pic>
        <p:nvPicPr>
          <p:cNvPr id="1049" name="Picture 25">
            <a:extLst>
              <a:ext uri="{FF2B5EF4-FFF2-40B4-BE49-F238E27FC236}">
                <a16:creationId xmlns:a16="http://schemas.microsoft.com/office/drawing/2014/main" id="{C8CC5188-90E7-8C93-A068-F5CBE1181E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9551" y="1502355"/>
            <a:ext cx="4168420" cy="12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5CD8933E-C6BE-775A-264A-FA9A8236A3E5}"/>
              </a:ext>
            </a:extLst>
          </p:cNvPr>
          <p:cNvGrpSpPr>
            <a:grpSpLocks/>
          </p:cNvGrpSpPr>
          <p:nvPr/>
        </p:nvGrpSpPr>
        <p:grpSpPr bwMode="auto">
          <a:xfrm>
            <a:off x="8949553" y="4326094"/>
            <a:ext cx="3076452" cy="1990356"/>
            <a:chOff x="1792" y="284"/>
            <a:chExt cx="4992" cy="3216"/>
          </a:xfrm>
        </p:grpSpPr>
        <p:pic>
          <p:nvPicPr>
            <p:cNvPr id="1051" name="Picture 27">
              <a:extLst>
                <a:ext uri="{FF2B5EF4-FFF2-40B4-BE49-F238E27FC236}">
                  <a16:creationId xmlns:a16="http://schemas.microsoft.com/office/drawing/2014/main" id="{BA77A463-A0D9-B1F7-37B4-5A363D0DAA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3" y="264"/>
              <a:ext cx="4018" cy="27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756D121-DE36-1DFB-968E-A84E49220F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2" y="2324"/>
              <a:ext cx="4992" cy="1176"/>
            </a:xfrm>
            <a:prstGeom prst="rect">
              <a:avLst/>
            </a:prstGeom>
            <a:noFill/>
            <a:extLst>
              <a:ext uri="{909E8E84-426E-40DD-AFC4-6F175D3DCCD1}">
                <a14:hiddenFill xmlns:a14="http://schemas.microsoft.com/office/drawing/2010/main">
                  <a:solidFill>
                    <a:srgbClr val="FFFFFF"/>
                  </a:solidFill>
                </a14:hiddenFill>
              </a:ext>
            </a:extLst>
          </p:spPr>
        </p:pic>
      </p:grpSp>
      <p:pic>
        <p:nvPicPr>
          <p:cNvPr id="1053" name="Picture 29">
            <a:extLst>
              <a:ext uri="{FF2B5EF4-FFF2-40B4-BE49-F238E27FC236}">
                <a16:creationId xmlns:a16="http://schemas.microsoft.com/office/drawing/2014/main" id="{0068F6A3-E430-7731-35B8-0A41C7D3C8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3966" y="5355644"/>
            <a:ext cx="4381277" cy="96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uadroTexto 27">
            <a:extLst>
              <a:ext uri="{FF2B5EF4-FFF2-40B4-BE49-F238E27FC236}">
                <a16:creationId xmlns:a16="http://schemas.microsoft.com/office/drawing/2014/main" id="{507B0F8D-EADC-D626-5A30-F48B73B0E1A3}"/>
              </a:ext>
            </a:extLst>
          </p:cNvPr>
          <p:cNvSpPr txBox="1"/>
          <p:nvPr/>
        </p:nvSpPr>
        <p:spPr>
          <a:xfrm>
            <a:off x="6093361" y="3749739"/>
            <a:ext cx="6096000" cy="471539"/>
          </a:xfrm>
          <a:prstGeom prst="rect">
            <a:avLst/>
          </a:prstGeom>
          <a:noFill/>
        </p:spPr>
        <p:txBody>
          <a:bodyPr wrap="square">
            <a:spAutoFit/>
          </a:bodyPr>
          <a:lstStyle/>
          <a:p>
            <a:pPr marL="63500">
              <a:spcBef>
                <a:spcPts val="200"/>
              </a:spcBef>
              <a:spcAft>
                <a:spcPts val="0"/>
              </a:spcAft>
            </a:pPr>
            <a:r>
              <a:rPr lang="en-US" b="1" spc="-10" dirty="0">
                <a:solidFill>
                  <a:srgbClr val="363435"/>
                </a:solidFill>
                <a:latin typeface="Arial" panose="020B0604020202020204" pitchFamily="34" charset="0"/>
                <a:ea typeface="Arial" panose="020B0604020202020204" pitchFamily="34" charset="0"/>
              </a:rPr>
              <a:t>Centro de </a:t>
            </a:r>
            <a:r>
              <a:rPr lang="en-US" b="1" spc="-10" dirty="0" err="1">
                <a:solidFill>
                  <a:srgbClr val="363435"/>
                </a:solidFill>
                <a:latin typeface="Arial" panose="020B0604020202020204" pitchFamily="34" charset="0"/>
                <a:ea typeface="Arial" panose="020B0604020202020204" pitchFamily="34" charset="0"/>
              </a:rPr>
              <a:t>Datos</a:t>
            </a:r>
            <a:r>
              <a:rPr lang="en-US" b="1" spc="-10" dirty="0">
                <a:solidFill>
                  <a:srgbClr val="363435"/>
                </a:solidFill>
                <a:latin typeface="Arial" panose="020B0604020202020204" pitchFamily="34" charset="0"/>
                <a:ea typeface="Arial" panose="020B0604020202020204" pitchFamily="34" charset="0"/>
              </a:rPr>
              <a:t>: Forti Switch Series 3032E y 1048E</a:t>
            </a:r>
            <a:endParaRPr lang="es-EC" dirty="0">
              <a:effectLst/>
              <a:latin typeface="Times New Roman" panose="02020603050405020304" pitchFamily="18" charset="0"/>
              <a:ea typeface="Times New Roman" panose="02020603050405020304" pitchFamily="18" charset="0"/>
            </a:endParaRPr>
          </a:p>
          <a:p>
            <a:pPr>
              <a:lnSpc>
                <a:spcPts val="500"/>
              </a:lnSpc>
              <a:spcBef>
                <a:spcPts val="15"/>
              </a:spcBef>
            </a:pPr>
            <a:r>
              <a:rPr lang="en-US" dirty="0">
                <a:effectLst/>
                <a:latin typeface="Times New Roman" panose="02020603050405020304" pitchFamily="18" charset="0"/>
                <a:ea typeface="Times New Roman" panose="02020603050405020304" pitchFamily="18" charset="0"/>
              </a:rPr>
              <a:t> </a:t>
            </a:r>
            <a:endParaRPr lang="es-EC"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4476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primer plano de código informático">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0" r="20370"/>
          <a:stretch/>
        </p:blipFill>
        <p:spPr/>
      </p:pic>
      <p:sp>
        <p:nvSpPr>
          <p:cNvPr id="2" name="Marcador de texto 1">
            <a:extLst>
              <a:ext uri="{FF2B5EF4-FFF2-40B4-BE49-F238E27FC236}">
                <a16:creationId xmlns:a16="http://schemas.microsoft.com/office/drawing/2014/main" id="{B156CAF1-214F-4566-9B0D-DACA1063E8C8}"/>
              </a:ext>
            </a:extLst>
          </p:cNvPr>
          <p:cNvSpPr>
            <a:spLocks noGrp="1"/>
          </p:cNvSpPr>
          <p:nvPr>
            <p:ph type="body" idx="1"/>
          </p:nvPr>
        </p:nvSpPr>
        <p:spPr>
          <a:xfrm>
            <a:off x="7287199" y="12756"/>
            <a:ext cx="3845089" cy="933538"/>
          </a:xfrm>
        </p:spPr>
        <p:txBody>
          <a:bodyPr rtlCol="0"/>
          <a:lstStyle/>
          <a:p>
            <a:pPr rtl="0"/>
            <a:r>
              <a:rPr lang="es-ES" sz="1800" b="1"/>
              <a:t>Profundicemos en EQUIPAMIENTO</a:t>
            </a:r>
          </a:p>
        </p:txBody>
      </p:sp>
      <p:sp>
        <p:nvSpPr>
          <p:cNvPr id="6" name="Marcador de número de diapositiva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rtlCol="0"/>
          <a:lstStyle/>
          <a:p>
            <a:pPr rtl="0"/>
            <a:fld id="{8C2E478F-E849-4A8C-AF1F-CBCC78A7CBFA}" type="slidenum">
              <a:rPr lang="es-ES" smtClean="0"/>
              <a:t>6</a:t>
            </a:fld>
            <a:endParaRPr lang="es-ES"/>
          </a:p>
        </p:txBody>
      </p:sp>
      <p:sp>
        <p:nvSpPr>
          <p:cNvPr id="26" name="CuadroTexto 25">
            <a:extLst>
              <a:ext uri="{FF2B5EF4-FFF2-40B4-BE49-F238E27FC236}">
                <a16:creationId xmlns:a16="http://schemas.microsoft.com/office/drawing/2014/main" id="{D1AEBB17-ED33-FFEF-6AE4-E81CE8A13849}"/>
              </a:ext>
            </a:extLst>
          </p:cNvPr>
          <p:cNvSpPr txBox="1"/>
          <p:nvPr/>
        </p:nvSpPr>
        <p:spPr>
          <a:xfrm>
            <a:off x="6552471" y="1283275"/>
            <a:ext cx="6096000" cy="478208"/>
          </a:xfrm>
          <a:prstGeom prst="rect">
            <a:avLst/>
          </a:prstGeom>
          <a:noFill/>
        </p:spPr>
        <p:txBody>
          <a:bodyPr wrap="square">
            <a:spAutoFit/>
          </a:bodyPr>
          <a:lstStyle/>
          <a:p>
            <a:pPr marL="63500">
              <a:spcBef>
                <a:spcPts val="200"/>
              </a:spcBef>
              <a:spcAft>
                <a:spcPts val="0"/>
              </a:spcAft>
            </a:pPr>
            <a:r>
              <a:rPr lang="en-US" b="1" spc="-10" err="1">
                <a:solidFill>
                  <a:srgbClr val="363435"/>
                </a:solidFill>
                <a:latin typeface="Arial" panose="020B0604020202020204" pitchFamily="34" charset="0"/>
                <a:ea typeface="Arial" panose="020B0604020202020204" pitchFamily="34" charset="0"/>
                <a:cs typeface="Arial" panose="020B0604020202020204" pitchFamily="34" charset="0"/>
              </a:rPr>
              <a:t>Edificios</a:t>
            </a:r>
            <a:r>
              <a:rPr lang="en-US" b="1" spc="-10">
                <a:solidFill>
                  <a:srgbClr val="363435"/>
                </a:solidFill>
                <a:latin typeface="Arial" panose="020B0604020202020204" pitchFamily="34" charset="0"/>
                <a:ea typeface="Arial" panose="020B0604020202020204" pitchFamily="34" charset="0"/>
                <a:cs typeface="Arial" panose="020B0604020202020204" pitchFamily="34" charset="0"/>
              </a:rPr>
              <a:t>: Forti Switch </a:t>
            </a:r>
            <a:r>
              <a:rPr lang="en-US" sz="1800" b="1">
                <a:solidFill>
                  <a:srgbClr val="363435"/>
                </a:solidFill>
                <a:effectLst/>
                <a:latin typeface="Arial" panose="020B0604020202020204" pitchFamily="34" charset="0"/>
                <a:ea typeface="Times New Roman" panose="02020603050405020304" pitchFamily="18" charset="0"/>
                <a:cs typeface="Arial" panose="020B0604020202020204" pitchFamily="34" charset="0"/>
              </a:rPr>
              <a:t>FS</a:t>
            </a:r>
            <a:r>
              <a:rPr lang="en-US" sz="1800" b="1" spc="-10">
                <a:solidFill>
                  <a:srgbClr val="363435"/>
                </a:solidFill>
                <a:effectLst/>
                <a:latin typeface="Arial" panose="020B0604020202020204" pitchFamily="34" charset="0"/>
                <a:ea typeface="Times New Roman" panose="02020603050405020304" pitchFamily="18" charset="0"/>
                <a:cs typeface="Arial" panose="020B0604020202020204" pitchFamily="34" charset="0"/>
              </a:rPr>
              <a:t>-</a:t>
            </a:r>
            <a:r>
              <a:rPr lang="en-US" sz="1800" b="1">
                <a:solidFill>
                  <a:srgbClr val="363435"/>
                </a:solidFill>
                <a:effectLst/>
                <a:latin typeface="Arial" panose="020B0604020202020204" pitchFamily="34" charset="0"/>
                <a:ea typeface="Times New Roman" panose="02020603050405020304" pitchFamily="18" charset="0"/>
                <a:cs typeface="Arial" panose="020B0604020202020204" pitchFamily="34" charset="0"/>
              </a:rPr>
              <a:t>448E-POE</a:t>
            </a:r>
            <a:endParaRPr lang="es-EC" b="1">
              <a:effectLst/>
              <a:latin typeface="Arial" panose="020B0604020202020204" pitchFamily="34" charset="0"/>
              <a:ea typeface="Times New Roman" panose="02020603050405020304" pitchFamily="18" charset="0"/>
              <a:cs typeface="Arial" panose="020B0604020202020204" pitchFamily="34" charset="0"/>
            </a:endParaRPr>
          </a:p>
          <a:p>
            <a:pPr>
              <a:lnSpc>
                <a:spcPts val="500"/>
              </a:lnSpc>
              <a:spcBef>
                <a:spcPts val="15"/>
              </a:spcBef>
            </a:pPr>
            <a:r>
              <a:rPr lang="en-US" b="1">
                <a:effectLst/>
                <a:latin typeface="Arial" panose="020B0604020202020204" pitchFamily="34" charset="0"/>
                <a:ea typeface="Times New Roman" panose="02020603050405020304" pitchFamily="18" charset="0"/>
                <a:cs typeface="Arial" panose="020B0604020202020204" pitchFamily="34" charset="0"/>
              </a:rPr>
              <a:t> </a:t>
            </a:r>
            <a:endParaRPr lang="es-EC" b="1">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31DEBF22-64F7-A8CE-7227-163FC6C80180}"/>
              </a:ext>
            </a:extLst>
          </p:cNvPr>
          <p:cNvGrpSpPr>
            <a:grpSpLocks/>
          </p:cNvGrpSpPr>
          <p:nvPr/>
        </p:nvGrpSpPr>
        <p:grpSpPr bwMode="auto">
          <a:xfrm>
            <a:off x="8428074" y="1761483"/>
            <a:ext cx="3229122" cy="2215094"/>
            <a:chOff x="2448" y="88"/>
            <a:chExt cx="3591" cy="2382"/>
          </a:xfrm>
        </p:grpSpPr>
        <p:pic>
          <p:nvPicPr>
            <p:cNvPr id="2051" name="Picture 3">
              <a:extLst>
                <a:ext uri="{FF2B5EF4-FFF2-40B4-BE49-F238E27FC236}">
                  <a16:creationId xmlns:a16="http://schemas.microsoft.com/office/drawing/2014/main" id="{88E5928D-5EA1-343B-DAFD-71F8C6E3C1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9" y="67"/>
              <a:ext cx="3014" cy="19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4429EC3-F90A-B1B4-A5F3-413052069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1300"/>
              <a:ext cx="3591" cy="117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Fortinet FortiSwitch-448E-FPOE">
            <a:extLst>
              <a:ext uri="{FF2B5EF4-FFF2-40B4-BE49-F238E27FC236}">
                <a16:creationId xmlns:a16="http://schemas.microsoft.com/office/drawing/2014/main" id="{3632A570-A9D8-9059-62D5-3F587E1910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8389" y="3111794"/>
            <a:ext cx="3322016" cy="332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86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24B42B-925B-494C-A986-BD85E8117E1E}"/>
              </a:ext>
            </a:extLst>
          </p:cNvPr>
          <p:cNvSpPr>
            <a:spLocks noGrp="1"/>
          </p:cNvSpPr>
          <p:nvPr>
            <p:ph type="title"/>
          </p:nvPr>
        </p:nvSpPr>
        <p:spPr>
          <a:xfrm>
            <a:off x="3484700" y="104774"/>
            <a:ext cx="8317836" cy="922021"/>
          </a:xfrm>
        </p:spPr>
        <p:txBody>
          <a:bodyPr rtlCol="0">
            <a:normAutofit fontScale="90000"/>
          </a:bodyPr>
          <a:lstStyle/>
          <a:p>
            <a:pPr algn="ctr" rtl="0"/>
            <a:r>
              <a:rPr lang="es-ES" b="1"/>
              <a:t>ANÁLISIS DE Resultados</a:t>
            </a:r>
          </a:p>
        </p:txBody>
      </p:sp>
      <p:pic>
        <p:nvPicPr>
          <p:cNvPr id="8" name="Marcador de posición de imagen 7" descr="primer plano de código informático">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0" r="20370"/>
          <a:stretch/>
        </p:blipFill>
        <p:spPr>
          <a:xfrm>
            <a:off x="0" y="-5716"/>
            <a:ext cx="3333750" cy="3299468"/>
          </a:xfrm>
        </p:spPr>
      </p:pic>
      <p:sp>
        <p:nvSpPr>
          <p:cNvPr id="6" name="Marcador de número de diapositiva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rtlCol="0"/>
          <a:lstStyle/>
          <a:p>
            <a:pPr rtl="0"/>
            <a:fld id="{8C2E478F-E849-4A8C-AF1F-CBCC78A7CBFA}" type="slidenum">
              <a:rPr lang="es-ES" smtClean="0"/>
              <a:t>7</a:t>
            </a:fld>
            <a:endParaRPr lang="es-ES"/>
          </a:p>
        </p:txBody>
      </p:sp>
      <p:sp>
        <p:nvSpPr>
          <p:cNvPr id="4" name="Título 2">
            <a:extLst>
              <a:ext uri="{FF2B5EF4-FFF2-40B4-BE49-F238E27FC236}">
                <a16:creationId xmlns:a16="http://schemas.microsoft.com/office/drawing/2014/main" id="{24D95DC7-9B36-293B-16D1-D623254817B2}"/>
              </a:ext>
            </a:extLst>
          </p:cNvPr>
          <p:cNvSpPr txBox="1">
            <a:spLocks/>
          </p:cNvSpPr>
          <p:nvPr/>
        </p:nvSpPr>
        <p:spPr>
          <a:xfrm>
            <a:off x="4116387" y="1104900"/>
            <a:ext cx="8973792" cy="502914"/>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6000" kern="1200" cap="all" spc="300" baseline="0">
                <a:solidFill>
                  <a:schemeClr val="tx1"/>
                </a:solidFill>
                <a:latin typeface="+mj-lt"/>
                <a:ea typeface="+mj-ea"/>
                <a:cs typeface="+mj-cs"/>
              </a:defRPr>
            </a:lvl1pPr>
          </a:lstStyle>
          <a:p>
            <a:r>
              <a:rPr lang="es-ES" sz="2400" b="1" cap="none">
                <a:latin typeface="+mn-lt"/>
              </a:rPr>
              <a:t>Indicador - Nivel de Tráfico de Red</a:t>
            </a:r>
          </a:p>
        </p:txBody>
      </p:sp>
      <p:graphicFrame>
        <p:nvGraphicFramePr>
          <p:cNvPr id="2" name="Gráfico 1">
            <a:extLst>
              <a:ext uri="{FF2B5EF4-FFF2-40B4-BE49-F238E27FC236}">
                <a16:creationId xmlns:a16="http://schemas.microsoft.com/office/drawing/2014/main" id="{6EDA3693-4765-AA77-6258-EB7C8117C983}"/>
              </a:ext>
            </a:extLst>
          </p:cNvPr>
          <p:cNvGraphicFramePr>
            <a:graphicFrameLocks/>
          </p:cNvGraphicFramePr>
          <p:nvPr>
            <p:extLst>
              <p:ext uri="{D42A27DB-BD31-4B8C-83A1-F6EECF244321}">
                <p14:modId xmlns:p14="http://schemas.microsoft.com/office/powerpoint/2010/main" val="2454835014"/>
              </p:ext>
            </p:extLst>
          </p:nvPr>
        </p:nvGraphicFramePr>
        <p:xfrm>
          <a:off x="2830512" y="1781175"/>
          <a:ext cx="8504238" cy="50577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82916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24B42B-925B-494C-A986-BD85E8117E1E}"/>
              </a:ext>
            </a:extLst>
          </p:cNvPr>
          <p:cNvSpPr>
            <a:spLocks noGrp="1"/>
          </p:cNvSpPr>
          <p:nvPr>
            <p:ph type="title"/>
          </p:nvPr>
        </p:nvSpPr>
        <p:spPr>
          <a:xfrm>
            <a:off x="3484700" y="104774"/>
            <a:ext cx="8317836" cy="922021"/>
          </a:xfrm>
        </p:spPr>
        <p:txBody>
          <a:bodyPr rtlCol="0">
            <a:normAutofit fontScale="90000"/>
          </a:bodyPr>
          <a:lstStyle/>
          <a:p>
            <a:pPr algn="ctr" rtl="0"/>
            <a:r>
              <a:rPr lang="es-ES" b="1"/>
              <a:t>ANÁLISIS DE Resultados</a:t>
            </a:r>
          </a:p>
        </p:txBody>
      </p:sp>
      <p:pic>
        <p:nvPicPr>
          <p:cNvPr id="8" name="Marcador de posición de imagen 7" descr="primer plano de código informático">
            <a:extLst>
              <a:ext uri="{FF2B5EF4-FFF2-40B4-BE49-F238E27FC236}">
                <a16:creationId xmlns:a16="http://schemas.microsoft.com/office/drawing/2014/main" id="{A596BF19-CC58-4709-B5D6-3FC378FDC7BA}"/>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0" r="20370"/>
          <a:stretch/>
        </p:blipFill>
        <p:spPr>
          <a:xfrm>
            <a:off x="0" y="-5716"/>
            <a:ext cx="3333750" cy="3299468"/>
          </a:xfrm>
        </p:spPr>
      </p:pic>
      <p:sp>
        <p:nvSpPr>
          <p:cNvPr id="6" name="Marcador de número de diapositiva 5">
            <a:extLst>
              <a:ext uri="{FF2B5EF4-FFF2-40B4-BE49-F238E27FC236}">
                <a16:creationId xmlns:a16="http://schemas.microsoft.com/office/drawing/2014/main" id="{FC6A5C12-E784-444E-B868-DE2AE85742BB}"/>
              </a:ext>
            </a:extLst>
          </p:cNvPr>
          <p:cNvSpPr>
            <a:spLocks noGrp="1"/>
          </p:cNvSpPr>
          <p:nvPr>
            <p:ph type="sldNum" sz="quarter" idx="12"/>
          </p:nvPr>
        </p:nvSpPr>
        <p:spPr/>
        <p:txBody>
          <a:bodyPr rtlCol="0"/>
          <a:lstStyle/>
          <a:p>
            <a:pPr rtl="0"/>
            <a:fld id="{8C2E478F-E849-4A8C-AF1F-CBCC78A7CBFA}" type="slidenum">
              <a:rPr lang="es-ES" smtClean="0"/>
              <a:t>8</a:t>
            </a:fld>
            <a:endParaRPr lang="es-ES"/>
          </a:p>
        </p:txBody>
      </p:sp>
      <p:pic>
        <p:nvPicPr>
          <p:cNvPr id="1026" name="Picture 2" descr="Vista previa de imagen">
            <a:extLst>
              <a:ext uri="{FF2B5EF4-FFF2-40B4-BE49-F238E27FC236}">
                <a16:creationId xmlns:a16="http://schemas.microsoft.com/office/drawing/2014/main" id="{10811495-7976-DCB9-385D-45B5F18CB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224" y="3429000"/>
            <a:ext cx="11109912"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2">
            <a:extLst>
              <a:ext uri="{FF2B5EF4-FFF2-40B4-BE49-F238E27FC236}">
                <a16:creationId xmlns:a16="http://schemas.microsoft.com/office/drawing/2014/main" id="{24D95DC7-9B36-293B-16D1-D623254817B2}"/>
              </a:ext>
            </a:extLst>
          </p:cNvPr>
          <p:cNvSpPr txBox="1">
            <a:spLocks/>
          </p:cNvSpPr>
          <p:nvPr/>
        </p:nvSpPr>
        <p:spPr>
          <a:xfrm>
            <a:off x="3019425" y="1162043"/>
            <a:ext cx="8973792" cy="194118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6000" kern="1200" cap="all" spc="300" baseline="0">
                <a:solidFill>
                  <a:schemeClr val="tx1"/>
                </a:solidFill>
                <a:latin typeface="+mj-lt"/>
                <a:ea typeface="+mj-ea"/>
                <a:cs typeface="+mj-cs"/>
              </a:defRPr>
            </a:lvl1pPr>
          </a:lstStyle>
          <a:p>
            <a:pPr marL="457200" indent="-457200">
              <a:buFont typeface="Wingdings" panose="05000000000000000000" pitchFamily="2" charset="2"/>
              <a:buChar char="Ø"/>
            </a:pPr>
            <a:endParaRPr lang="es-ES" sz="2400" cap="none">
              <a:latin typeface="+mn-lt"/>
            </a:endParaRPr>
          </a:p>
          <a:p>
            <a:pPr marL="457200" indent="-457200">
              <a:buFont typeface="Wingdings" panose="05000000000000000000" pitchFamily="2" charset="2"/>
              <a:buChar char="Ø"/>
            </a:pPr>
            <a:r>
              <a:rPr lang="es-ES" sz="2400" cap="none">
                <a:latin typeface="+mn-lt"/>
              </a:rPr>
              <a:t>AÑO 2020.- Tráfico promedio de 1.5 Gbps</a:t>
            </a:r>
          </a:p>
          <a:p>
            <a:pPr marL="457200" indent="-457200">
              <a:buFont typeface="Wingdings" panose="05000000000000000000" pitchFamily="2" charset="2"/>
              <a:buChar char="Ø"/>
            </a:pPr>
            <a:r>
              <a:rPr lang="es-ES" sz="2400" cap="none">
                <a:latin typeface="+mn-lt"/>
              </a:rPr>
              <a:t>AÑO 2021.- Tráfico promedio de 2 Gbps</a:t>
            </a:r>
          </a:p>
          <a:p>
            <a:pPr marL="457200" indent="-457200">
              <a:buFont typeface="Wingdings" panose="05000000000000000000" pitchFamily="2" charset="2"/>
              <a:buChar char="Ø"/>
            </a:pPr>
            <a:r>
              <a:rPr lang="es-ES" sz="2400" cap="none">
                <a:latin typeface="+mn-lt"/>
              </a:rPr>
              <a:t>AÑO 2022.- Tráfico Promedio de 4 Gbps</a:t>
            </a:r>
            <a:endParaRPr lang="es-ES" sz="2400" cap="none">
              <a:latin typeface="+mn-lt"/>
              <a:cs typeface="Calibri"/>
            </a:endParaRPr>
          </a:p>
          <a:p>
            <a:pPr marL="457200" indent="-457200">
              <a:buFont typeface="Wingdings" panose="05000000000000000000" pitchFamily="2" charset="2"/>
              <a:buChar char="Ø"/>
            </a:pPr>
            <a:r>
              <a:rPr lang="es-ES" sz="2400" cap="none">
                <a:latin typeface="+mn-lt"/>
              </a:rPr>
              <a:t>AÑO 2023.- Tráfico Promedio de 10 Gbps con saturación.</a:t>
            </a:r>
          </a:p>
        </p:txBody>
      </p:sp>
    </p:spTree>
    <p:extLst>
      <p:ext uri="{BB962C8B-B14F-4D97-AF65-F5344CB8AC3E}">
        <p14:creationId xmlns:p14="http://schemas.microsoft.com/office/powerpoint/2010/main" val="353641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D24B42B-925B-494C-A986-BD85E8117E1E}"/>
              </a:ext>
            </a:extLst>
          </p:cNvPr>
          <p:cNvSpPr>
            <a:spLocks noGrp="1"/>
          </p:cNvSpPr>
          <p:nvPr>
            <p:ph type="title"/>
          </p:nvPr>
        </p:nvSpPr>
        <p:spPr>
          <a:xfrm>
            <a:off x="6105122" y="274587"/>
            <a:ext cx="5648728" cy="1092012"/>
          </a:xfrm>
        </p:spPr>
        <p:txBody>
          <a:bodyPr rtlCol="0">
            <a:noAutofit/>
          </a:bodyPr>
          <a:lstStyle/>
          <a:p>
            <a:pPr rtl="0"/>
            <a:r>
              <a:rPr lang="es-ES" sz="4400" b="1"/>
              <a:t>BENEFICIOS DEL PROYECTO</a:t>
            </a:r>
          </a:p>
        </p:txBody>
      </p:sp>
      <p:pic>
        <p:nvPicPr>
          <p:cNvPr id="13" name="Marcador de posición de imagen 12" descr="primer plano de ordenador encima de una mesa frente a una pared ladrillo">
            <a:extLst>
              <a:ext uri="{FF2B5EF4-FFF2-40B4-BE49-F238E27FC236}">
                <a16:creationId xmlns:a16="http://schemas.microsoft.com/office/drawing/2014/main" id="{90BB9493-60B4-4B89-89CE-E1F8BF6C4D1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370" r="20370"/>
          <a:stretch/>
        </p:blipFill>
        <p:spPr/>
      </p:pic>
      <p:sp>
        <p:nvSpPr>
          <p:cNvPr id="2" name="Marcador de número de diapositiva 1">
            <a:extLst>
              <a:ext uri="{FF2B5EF4-FFF2-40B4-BE49-F238E27FC236}">
                <a16:creationId xmlns:a16="http://schemas.microsoft.com/office/drawing/2014/main" id="{948DD8A0-BD53-4DBF-949B-0D64D12DADA9}"/>
              </a:ext>
            </a:extLst>
          </p:cNvPr>
          <p:cNvSpPr>
            <a:spLocks noGrp="1"/>
          </p:cNvSpPr>
          <p:nvPr>
            <p:ph type="sldNum" sz="quarter" idx="12"/>
          </p:nvPr>
        </p:nvSpPr>
        <p:spPr/>
        <p:txBody>
          <a:bodyPr rtlCol="0"/>
          <a:lstStyle/>
          <a:p>
            <a:pPr rtl="0"/>
            <a:fld id="{8C2E478F-E849-4A8C-AF1F-CBCC78A7CBFA}" type="slidenum">
              <a:rPr lang="es-ES" smtClean="0"/>
              <a:t>9</a:t>
            </a:fld>
            <a:endParaRPr lang="es-ES"/>
          </a:p>
        </p:txBody>
      </p:sp>
      <p:sp>
        <p:nvSpPr>
          <p:cNvPr id="10" name="Marcador de contenido 13">
            <a:extLst>
              <a:ext uri="{FF2B5EF4-FFF2-40B4-BE49-F238E27FC236}">
                <a16:creationId xmlns:a16="http://schemas.microsoft.com/office/drawing/2014/main" id="{899CBF1D-B09F-D209-3251-DED6E9892C07}"/>
              </a:ext>
            </a:extLst>
          </p:cNvPr>
          <p:cNvSpPr txBox="1">
            <a:spLocks/>
          </p:cNvSpPr>
          <p:nvPr/>
        </p:nvSpPr>
        <p:spPr>
          <a:xfrm>
            <a:off x="5787656" y="1575879"/>
            <a:ext cx="6237769" cy="5007534"/>
          </a:xfrm>
          <a:prstGeom prst="rect">
            <a:avLst/>
          </a:prstGeom>
          <a:noFill/>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1400" kern="1200" cap="all" spc="600" baseline="0">
                <a:solidFill>
                  <a:schemeClr val="bg1"/>
                </a:solidFill>
                <a:latin typeface="+mn-lt"/>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El financiamiento del proyecto a tres años por parte de CEDIA, nos permite destinar recursos para actividades y/o procesos puntuales de mejora en cada periodo fiscal.</a:t>
            </a:r>
          </a:p>
          <a:p>
            <a:pPr marL="285750" indent="-285750" algn="just">
              <a:buFont typeface="Wingdings" panose="05000000000000000000" pitchFamily="2" charset="2"/>
              <a:buChar char="Ø"/>
              <a:defRPr/>
            </a:pPr>
            <a:endParaRPr lang="es-ES" sz="1600" cap="none" spc="300" dirty="0">
              <a:solidFill>
                <a:schemeClr val="tx1"/>
              </a:solidFill>
              <a:cs typeface="Biome Light" panose="020B0303030204020804" pitchFamily="34" charset="0"/>
            </a:endParaRPr>
          </a:p>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La infraestructura tecnológica instalada facilita la gestión de toda la red institucional, así mismo soporta su crecimiento; tanto a nivel de usuarios como de nuevos proyectos.</a:t>
            </a:r>
          </a:p>
          <a:p>
            <a:pPr marL="285750" indent="-285750" algn="just">
              <a:buFont typeface="Wingdings" panose="05000000000000000000" pitchFamily="2" charset="2"/>
              <a:buChar char="Ø"/>
              <a:defRPr/>
            </a:pPr>
            <a:endParaRPr lang="es-ES" sz="1600" cap="none" spc="300" dirty="0">
              <a:solidFill>
                <a:schemeClr val="tx1"/>
              </a:solidFill>
              <a:cs typeface="Biome Light" panose="020B0303030204020804" pitchFamily="34" charset="0"/>
            </a:endParaRPr>
          </a:p>
          <a:p>
            <a:pPr marL="285750" indent="-285750" algn="just">
              <a:buFont typeface="Wingdings" panose="05000000000000000000" pitchFamily="2" charset="2"/>
              <a:buChar char="Ø"/>
              <a:defRPr/>
            </a:pPr>
            <a:r>
              <a:rPr lang="es-ES" sz="1600" cap="none" spc="300" dirty="0">
                <a:solidFill>
                  <a:schemeClr val="tx1"/>
                </a:solidFill>
                <a:cs typeface="Biome Light" panose="020B0303030204020804" pitchFamily="34" charset="0"/>
              </a:rPr>
              <a:t>El acompañamiento y soporte por parte de CEDIA durante el periodo de contratación, nos ofrece una tranquilidad institucional, permitiendo reorientar los esfuerzos a otros proyectos y/o actividades.</a:t>
            </a:r>
          </a:p>
        </p:txBody>
      </p:sp>
    </p:spTree>
    <p:extLst>
      <p:ext uri="{BB962C8B-B14F-4D97-AF65-F5344CB8AC3E}">
        <p14:creationId xmlns:p14="http://schemas.microsoft.com/office/powerpoint/2010/main" val="3164405530"/>
      </p:ext>
    </p:extLst>
  </p:cSld>
  <p:clrMapOvr>
    <a:masterClrMapping/>
  </p:clrMapOvr>
</p:sld>
</file>

<file path=ppt/theme/theme1.xml><?xml version="1.0" encoding="utf-8"?>
<a:theme xmlns:a="http://schemas.openxmlformats.org/drawingml/2006/main" name="Tema de Office">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420185_TF55661986_Win32" id="{C6DE0208-E30B-47EA-9DA3-5A9720198707}" vid="{9076F8E8-73BE-4461-859C-507C033F672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4cf2323-5496-40f3-920d-6ce9bdc6168e" xsi:nil="true"/>
    <TaxCatchAll xmlns="2dcac036-f159-45f1-bf96-82af28b33675" xsi:nil="true"/>
    <lcf76f155ced4ddcb4097134ff3c332f xmlns="e4cf2323-5496-40f3-920d-6ce9bdc6168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F7B777ECEE83D408FD24E0F8898E247" ma:contentTypeVersion="16" ma:contentTypeDescription="Crear nuevo documento." ma:contentTypeScope="" ma:versionID="f94527cf305d80e3d820fe54f82744bd">
  <xsd:schema xmlns:xsd="http://www.w3.org/2001/XMLSchema" xmlns:xs="http://www.w3.org/2001/XMLSchema" xmlns:p="http://schemas.microsoft.com/office/2006/metadata/properties" xmlns:ns2="e4cf2323-5496-40f3-920d-6ce9bdc6168e" xmlns:ns3="2dcac036-f159-45f1-bf96-82af28b33675" targetNamespace="http://schemas.microsoft.com/office/2006/metadata/properties" ma:root="true" ma:fieldsID="69c79bc96fbf028b4d95aaa19fbf1bfc" ns2:_="" ns3:_="">
    <xsd:import namespace="e4cf2323-5496-40f3-920d-6ce9bdc6168e"/>
    <xsd:import namespace="2dcac036-f159-45f1-bf96-82af28b336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f2323-5496-40f3-920d-6ce9bdc616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c6963e27-d887-42cf-8331-eb3c4552a8f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cac036-f159-45f1-bf96-82af28b33675" elementFormDefault="qualified">
    <xsd:import namespace="http://schemas.microsoft.com/office/2006/documentManagement/types"/>
    <xsd:import namespace="http://schemas.microsoft.com/office/infopath/2007/PartnerControls"/>
    <xsd:element name="SharedWithUsers" ma:index="1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2994c576-5cc9-4aae-b0bb-a47d7ba13c0e}" ma:internalName="TaxCatchAll" ma:showField="CatchAllData" ma:web="2dcac036-f159-45f1-bf96-82af28b336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D9F223-918A-45AF-9B53-56AB9E5E2182}">
  <ds:schemaRefs>
    <ds:schemaRef ds:uri="71af3243-3dd4-4a8d-8c0d-dd76da1f02a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BFCC559-1E8E-46B6-B1B8-60D57B942309}"/>
</file>

<file path=customXml/itemProps3.xml><?xml version="1.0" encoding="utf-8"?>
<ds:datastoreItem xmlns:ds="http://schemas.openxmlformats.org/officeDocument/2006/customXml" ds:itemID="{1B7E2D32-4FDD-4266-880C-17595B8014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técnica</Template>
  <TotalTime>6</TotalTime>
  <Words>792</Words>
  <Application>Microsoft Office PowerPoint</Application>
  <PresentationFormat>Panorámica</PresentationFormat>
  <Paragraphs>100</Paragraphs>
  <Slides>16</Slides>
  <Notes>16</Notes>
  <HiddenSlides>3</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16</vt:i4>
      </vt:variant>
    </vt:vector>
  </HeadingPairs>
  <TitlesOfParts>
    <vt:vector size="24" baseType="lpstr">
      <vt:lpstr>Arial</vt:lpstr>
      <vt:lpstr>Calibri</vt:lpstr>
      <vt:lpstr>Calibri Light</vt:lpstr>
      <vt:lpstr>Century Gothic</vt:lpstr>
      <vt:lpstr>Symbol</vt:lpstr>
      <vt:lpstr>Times New Roman</vt:lpstr>
      <vt:lpstr>Wingdings</vt:lpstr>
      <vt:lpstr>Tema de Office</vt:lpstr>
      <vt:lpstr>CONECTIVIDAD E INTERNET</vt:lpstr>
      <vt:lpstr>irección de   nformática e nnovación ecnológica</vt:lpstr>
      <vt:lpstr>INTRODUCCIÓN</vt:lpstr>
      <vt:lpstr>OBJETIVOS DEL PROYECTO</vt:lpstr>
      <vt:lpstr>Presentación de PowerPoint</vt:lpstr>
      <vt:lpstr>Presentación de PowerPoint</vt:lpstr>
      <vt:lpstr>ANÁLISIS DE Resultados</vt:lpstr>
      <vt:lpstr>ANÁLISIS DE Resultados</vt:lpstr>
      <vt:lpstr>BENEFICIOS DEL PROYECTO</vt:lpstr>
      <vt:lpstr>Qué es lo siguiente</vt:lpstr>
      <vt:lpstr>Qué es lo siguiente</vt:lpstr>
      <vt:lpstr>Qué es lo siguiente</vt:lpstr>
      <vt:lpstr>GRACIAS</vt:lpstr>
      <vt:lpstr>ESQUEMA DE RED ANTERIOR</vt:lpstr>
      <vt:lpstr>ESQUEMA DE RED ACTUAL</vt:lpstr>
      <vt:lpstr>TOPOLOGÍA DE IMPLEMENTACIÓN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Fabrikam Technology Inc.</dc:title>
  <dc:creator>MANRIQUE REGALADO CESAR JORGE</dc:creator>
  <cp:lastModifiedBy>CEDEÑO CEDEÑO CESAR EDUARDO</cp:lastModifiedBy>
  <cp:revision>1</cp:revision>
  <dcterms:created xsi:type="dcterms:W3CDTF">2023-05-14T02:06:37Z</dcterms:created>
  <dcterms:modified xsi:type="dcterms:W3CDTF">2023-05-19T15:24:15Z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0x0101007F7B777ECEE83D408FD24E0F8898E247</vt:lpwstr>
  </property>
</Properties>
</file>